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ppt/diagrams/quickStyle4.xml" ContentType="application/vnd.openxmlformats-officedocument.drawingml.diagramStyle+xml"/>
  <Override PartName="/ppt/diagrams/drawing2.xml" ContentType="application/vnd.ms-office.drawingml.diagramDrawing+xml"/>
  <Override PartName="/ppt/slideMasters/slideMaster1.xml" ContentType="application/vnd.openxmlformats-officedocument.presentationml.slideMaster+xml"/>
  <Override PartName="/ppt/slides/slide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diagrams/quickStyle2.xml" ContentType="application/vnd.openxmlformats-officedocument.drawingml.diagramStyle+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diagrams/layout7.xml" ContentType="application/vnd.openxmlformats-officedocument.drawingml.diagramLayout+xml"/>
  <Override PartName="/ppt/slides/slide10.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diagrams/layout5.xml" ContentType="application/vnd.openxmlformats-officedocument.drawingml.diagramLayout+xml"/>
  <Override PartName="/ppt/diagrams/data6.xml" ContentType="application/vnd.openxmlformats-officedocument.drawingml.diagramData+xml"/>
  <Override PartName="/ppt/slideLayouts/slideLayout10.xml" ContentType="application/vnd.openxmlformats-officedocument.presentationml.slideLayout+xml"/>
  <Override PartName="/ppt/diagrams/layout2.xml" ContentType="application/vnd.openxmlformats-officedocument.drawingml.diagramLayout+xml"/>
  <Override PartName="/ppt/diagrams/layout3.xml" ContentType="application/vnd.openxmlformats-officedocument.drawingml.diagramLayout+xml"/>
  <Override PartName="/ppt/diagrams/data4.xml" ContentType="application/vnd.openxmlformats-officedocument.drawingml.diagramData+xml"/>
  <Override PartName="/ppt/diagrams/data5.xml" ContentType="application/vnd.openxmlformats-officedocument.drawingml.diagramData+xml"/>
  <Override PartName="/ppt/diagrams/colors7.xml" ContentType="application/vnd.openxmlformats-officedocument.drawingml.diagramColors+xml"/>
  <Override PartName="/ppt/diagrams/layout1.xml" ContentType="application/vnd.openxmlformats-officedocument.drawingml.diagramLayout+xml"/>
  <Override PartName="/ppt/diagrams/data2.xml" ContentType="application/vnd.openxmlformats-officedocument.drawingml.diagramData+xml"/>
  <Override PartName="/ppt/diagrams/data3.xml" ContentType="application/vnd.openxmlformats-officedocument.drawingml.diagramData+xml"/>
  <Override PartName="/ppt/diagrams/colors5.xml" ContentType="application/vnd.openxmlformats-officedocument.drawingml.diagramColors+xml"/>
  <Override PartName="/ppt/diagrams/colors6.xml" ContentType="application/vnd.openxmlformats-officedocument.drawingml.diagramColors+xml"/>
  <Override PartName="/ppt/diagrams/drawing6.xml" ContentType="application/vnd.ms-office.drawingml.diagramDrawing+xml"/>
  <Override PartName="/ppt/diagrams/drawing7.xml" ContentType="application/vnd.ms-office.drawingml.diagramDrawing+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ppt/diagrams/colors3.xml" ContentType="application/vnd.openxmlformats-officedocument.drawingml.diagramColors+xml"/>
  <Override PartName="/ppt/diagrams/colors4.xml" ContentType="application/vnd.openxmlformats-officedocument.drawingml.diagramColors+xml"/>
  <Override PartName="/ppt/diagrams/quickStyle6.xml" ContentType="application/vnd.openxmlformats-officedocument.drawingml.diagramStyle+xml"/>
  <Override PartName="/ppt/diagrams/quickStyle7.xml" ContentType="application/vnd.openxmlformats-officedocument.drawingml.diagramStyle+xml"/>
  <Override PartName="/docProps/core.xml" ContentType="application/vnd.openxmlformats-package.core-properties+xml"/>
  <Override PartName="/ppt/diagrams/drawing4.xml" ContentType="application/vnd.ms-office.drawingml.diagramDrawing+xml"/>
  <Override PartName="/ppt/diagrams/drawing5.xml" ContentType="application/vnd.ms-office.drawingml.diagramDrawing+xml"/>
  <Override PartName="/ppt/slides/slide5.xml" ContentType="application/vnd.openxmlformats-officedocument.presentationml.slide+xml"/>
  <Override PartName="/ppt/slideLayouts/slideLayout7.xml" ContentType="application/vnd.openxmlformats-officedocument.presentationml.slideLayout+xml"/>
  <Override PartName="/ppt/diagrams/colors2.xml" ContentType="application/vnd.openxmlformats-officedocument.drawingml.diagramColors+xml"/>
  <Override PartName="/ppt/diagrams/quickStyle5.xml" ContentType="application/vnd.openxmlformats-officedocument.drawingml.diagramStyle+xml"/>
  <Override PartName="/ppt/diagrams/drawing3.xml" ContentType="application/vnd.ms-office.drawingml.diagramDrawing+xml"/>
  <Override PartName="/ppt/slides/slide3.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diagrams/quickStyle3.xml" ContentType="application/vnd.openxmlformats-officedocument.drawingml.diagramStyle+xml"/>
  <Override PartName="/ppt/diagrams/drawing1.xml" ContentType="application/vnd.ms-office.drawingml.diagramDrawing+xml"/>
  <Override PartName="/ppt/slides/slide1.xml" ContentType="application/vnd.openxmlformats-officedocument.presentationml.slide+xml"/>
  <Override PartName="/ppt/slides/slide15.xml" ContentType="application/vnd.openxmlformats-officedocument.presentationml.slide+xml"/>
  <Override PartName="/ppt/slideLayouts/slideLayout3.xml" ContentType="application/vnd.openxmlformats-officedocument.presentationml.slideLayout+xml"/>
  <Default Extension="jpeg" ContentType="image/jpeg"/>
  <Override PartName="/ppt/diagrams/quickStyle1.xml" ContentType="application/vnd.openxmlformats-officedocument.drawingml.diagramStyle+xml"/>
  <Override PartName="/ppt/presentation.xml" ContentType="application/vnd.openxmlformats-officedocument.presentationml.presentation.main+xml"/>
  <Override PartName="/ppt/slides/slide13.xml" ContentType="application/vnd.openxmlformats-officedocument.presentationml.slide+xml"/>
  <Override PartName="/ppt/slideLayouts/slideLayout1.xml" ContentType="application/vnd.openxmlformats-officedocument.presentationml.slideLayout+xml"/>
  <Override PartName="/ppt/diagrams/layout6.xml" ContentType="application/vnd.openxmlformats-officedocument.drawingml.diagramLayout+xml"/>
  <Override PartName="/docProps/app.xml" ContentType="application/vnd.openxmlformats-officedocument.extended-properties+xml"/>
  <Override PartName="/ppt/slides/slide11.xml" ContentType="application/vnd.openxmlformats-officedocument.presentationml.slide+xml"/>
  <Override PartName="/ppt/diagrams/layout4.xml" ContentType="application/vnd.openxmlformats-officedocument.drawingml.diagramLayout+xml"/>
  <Override PartName="/ppt/diagrams/data7.xml" ContentType="application/vnd.openxmlformats-officedocument.drawingml.diagramData+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83" r:id="rId3"/>
    <p:sldId id="284" r:id="rId4"/>
    <p:sldId id="285" r:id="rId5"/>
    <p:sldId id="287" r:id="rId6"/>
    <p:sldId id="288" r:id="rId7"/>
    <p:sldId id="289" r:id="rId8"/>
    <p:sldId id="290" r:id="rId9"/>
    <p:sldId id="291" r:id="rId10"/>
    <p:sldId id="292" r:id="rId11"/>
    <p:sldId id="271" r:id="rId12"/>
    <p:sldId id="293" r:id="rId13"/>
    <p:sldId id="294" r:id="rId14"/>
    <p:sldId id="295" r:id="rId15"/>
    <p:sldId id="296" r:id="rId16"/>
    <p:sldId id="281" r:id="rId17"/>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clrMru>
    <a:srgbClr val="4F6228"/>
    <a:srgbClr val="2D2879"/>
    <a:srgbClr val="7F7F7F"/>
    <a:srgbClr val="4F81BD"/>
    <a:srgbClr val="0070C0"/>
    <a:srgbClr val="F79646"/>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3395" autoAdjust="0"/>
    <p:restoredTop sz="94662" autoAdjust="0"/>
  </p:normalViewPr>
  <p:slideViewPr>
    <p:cSldViewPr>
      <p:cViewPr varScale="1">
        <p:scale>
          <a:sx n="47" d="100"/>
          <a:sy n="47" d="100"/>
        </p:scale>
        <p:origin x="-1248" y="-90"/>
      </p:cViewPr>
      <p:guideLst>
        <p:guide orient="horz" pos="2160"/>
        <p:guide pos="2880"/>
      </p:guideLst>
    </p:cSldViewPr>
  </p:slideViewPr>
  <p:outlineViewPr>
    <p:cViewPr>
      <p:scale>
        <a:sx n="33" d="100"/>
        <a:sy n="33" d="100"/>
      </p:scale>
      <p:origin x="0" y="15792"/>
    </p:cViewPr>
  </p:outlin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colors1.xml><?xml version="1.0" encoding="utf-8"?>
<dgm:colorsDef xmlns:dgm="http://schemas.openxmlformats.org/drawingml/2006/diagram" xmlns:a="http://schemas.openxmlformats.org/drawingml/2006/main" uniqueId="urn:microsoft.com/office/officeart/2005/8/colors/accent2_1">
  <dgm:title val=""/>
  <dgm:desc val=""/>
  <dgm:catLst>
    <dgm:cat type="accent2" pri="11100"/>
  </dgm:catLst>
  <dgm:styleLbl name="node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2">
        <a:shade val="80000"/>
      </a:schemeClr>
    </dgm:linClrLst>
    <dgm:effectClrLst/>
    <dgm:txLinClrLst/>
    <dgm:txFillClrLst/>
    <dgm:txEffectClrLst/>
  </dgm:styleLbl>
  <dgm:styleLbl name="node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f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align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b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dgm:txEffectClrLst/>
  </dgm:styleLbl>
  <dgm:styleLbl name="parChTrans2D2">
    <dgm:fillClrLst meth="repeat">
      <a:schemeClr val="accent2"/>
    </dgm:fillClrLst>
    <dgm:linClrLst meth="repeat">
      <a:schemeClr val="accent2"/>
    </dgm:linClrLst>
    <dgm:effectClrLst/>
    <dgm:txLinClrLst/>
    <dgm:txFillClrLst/>
    <dgm:txEffectClrLst/>
  </dgm:styleLbl>
  <dgm:styleLbl name="parChTrans2D3">
    <dgm:fillClrLst meth="repeat">
      <a:schemeClr val="accent2"/>
    </dgm:fillClrLst>
    <dgm:linClrLst meth="repeat">
      <a:schemeClr val="accent2"/>
    </dgm:linClrLst>
    <dgm:effectClrLst/>
    <dgm:txLinClrLst/>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con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align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trAlignAcc1">
    <dgm:fillClrLst meth="repeat">
      <a:schemeClr val="accent2">
        <a:alpha val="40000"/>
        <a:tint val="40000"/>
      </a:schemeClr>
    </dgm:fillClrLst>
    <dgm:linClrLst meth="repeat">
      <a:schemeClr val="accent2"/>
    </dgm:linClrLst>
    <dgm:effectClrLst/>
    <dgm:txLinClrLst/>
    <dgm:txFillClrLst meth="repeat">
      <a:schemeClr val="dk1"/>
    </dgm:txFillClrLst>
    <dgm:txEffectClrLst/>
  </dgm:styleLbl>
  <dgm:styleLbl name="b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fgAcc0">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2">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3">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4">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3_5">
  <dgm:title val=""/>
  <dgm:desc val=""/>
  <dgm:catLst>
    <dgm:cat type="accent3" pri="11500"/>
  </dgm:catLst>
  <dgm:styleLbl name="node0">
    <dgm:fillClrLst meth="cycle">
      <a:schemeClr val="accent3">
        <a:alpha val="80000"/>
      </a:schemeClr>
    </dgm:fillClrLst>
    <dgm:linClrLst meth="repeat">
      <a:schemeClr val="lt1"/>
    </dgm:linClrLst>
    <dgm:effectClrLst/>
    <dgm:txLinClrLst/>
    <dgm:txFillClrLst/>
    <dgm:txEffectClrLst/>
  </dgm:styleLbl>
  <dgm:styleLbl name="node1">
    <dgm:fillClrLst>
      <a:schemeClr val="accent3">
        <a:alpha val="90000"/>
      </a:schemeClr>
      <a:schemeClr val="accent3">
        <a:alpha val="50000"/>
      </a:schemeClr>
    </dgm:fillClrLst>
    <dgm:linClrLst meth="repeat">
      <a:schemeClr val="lt1"/>
    </dgm:linClrLst>
    <dgm:effectClrLst/>
    <dgm:txLinClrLst/>
    <dgm:txFillClrLst/>
    <dgm:txEffectClrLst/>
  </dgm:styleLbl>
  <dgm:styleLbl name="alignNode1">
    <dgm:fillClrLst>
      <a:schemeClr val="accent3">
        <a:alpha val="90000"/>
      </a:schemeClr>
      <a:schemeClr val="accent3">
        <a:alpha val="50000"/>
      </a:schemeClr>
    </dgm:fillClrLst>
    <dgm:linClrLst>
      <a:schemeClr val="accent3">
        <a:alpha val="90000"/>
      </a:schemeClr>
      <a:schemeClr val="accent3">
        <a:alpha val="50000"/>
      </a:schemeClr>
    </dgm:linClrLst>
    <dgm:effectClrLst/>
    <dgm:txLinClrLst/>
    <dgm:txFillClrLst/>
    <dgm:txEffectClrLst/>
  </dgm:styleLbl>
  <dgm:styleLbl name="lnNode1">
    <dgm:fillClrLst>
      <a:schemeClr val="accent3">
        <a:shade val="90000"/>
      </a:schemeClr>
      <a:schemeClr val="accent3">
        <a:alpha val="50000"/>
        <a:tint val="50000"/>
      </a:schemeClr>
    </dgm:fillClrLst>
    <dgm:linClrLst meth="repeat">
      <a:schemeClr val="lt1"/>
    </dgm:linClrLst>
    <dgm:effectClrLst/>
    <dgm:txLinClrLst/>
    <dgm:txFillClrLst/>
    <dgm:txEffectClrLst/>
  </dgm:styleLbl>
  <dgm:styleLbl name="vennNode1">
    <dgm:fillClrLst>
      <a:schemeClr val="accent3">
        <a:shade val="80000"/>
        <a:alpha val="50000"/>
      </a:schemeClr>
      <a:schemeClr val="accent3">
        <a:alpha val="80000"/>
      </a:schemeClr>
    </dgm:fillClrLst>
    <dgm:linClrLst meth="repeat">
      <a:schemeClr val="lt1"/>
    </dgm:linClrLst>
    <dgm:effectClrLst/>
    <dgm:txLinClrLst/>
    <dgm:txFillClrLst/>
    <dgm:txEffectClrLst/>
  </dgm:styleLbl>
  <dgm:styleLbl name="node2">
    <dgm:fillClrLst>
      <a:schemeClr val="accent3">
        <a:alpha val="70000"/>
      </a:schemeClr>
    </dgm:fillClrLst>
    <dgm:linClrLst meth="repeat">
      <a:schemeClr val="lt1"/>
    </dgm:linClrLst>
    <dgm:effectClrLst/>
    <dgm:txLinClrLst/>
    <dgm:txFillClrLst/>
    <dgm:txEffectClrLst/>
  </dgm:styleLbl>
  <dgm:styleLbl name="node3">
    <dgm:fillClrLst>
      <a:schemeClr val="accent3">
        <a:alpha val="50000"/>
      </a:schemeClr>
    </dgm:fillClrLst>
    <dgm:linClrLst meth="repeat">
      <a:schemeClr val="lt1"/>
    </dgm:linClrLst>
    <dgm:effectClrLst/>
    <dgm:txLinClrLst/>
    <dgm:txFillClrLst/>
    <dgm:txEffectClrLst/>
  </dgm:styleLbl>
  <dgm:styleLbl name="node4">
    <dgm:fillClrLst>
      <a:schemeClr val="accent3">
        <a:alpha val="30000"/>
      </a:schemeClr>
    </dgm:fillClrLst>
    <dgm:linClrLst meth="repeat">
      <a:schemeClr val="lt1"/>
    </dgm:linClrLst>
    <dgm:effectClrLst/>
    <dgm:txLinClrLst/>
    <dgm:txFillClrLst/>
    <dgm:txEffectClrLst/>
  </dgm:styleLbl>
  <dgm:styleLbl name="fgImgPlace1">
    <dgm:fillClrLst>
      <a:schemeClr val="accent3">
        <a:tint val="50000"/>
        <a:alpha val="90000"/>
      </a:schemeClr>
      <a:schemeClr val="accent3">
        <a:tint val="20000"/>
        <a:alpha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hade val="90000"/>
      </a:schemeClr>
      <a:schemeClr val="accent3">
        <a:tint val="50000"/>
      </a:schemeClr>
    </dgm:fillClrLst>
    <dgm:linClrLst>
      <a:schemeClr val="accent3">
        <a:shade val="90000"/>
      </a:schemeClr>
      <a:schemeClr val="accent3">
        <a:tint val="50000"/>
      </a:schemeClr>
    </dgm:linClrLst>
    <dgm:effectClrLst/>
    <dgm:txLinClrLst/>
    <dgm:txFillClrLst/>
    <dgm:txEffectClrLst/>
  </dgm:styleLbl>
  <dgm:styleLbl name="fgSibTrans2D1">
    <dgm:fillClrLst>
      <a:schemeClr val="accent3">
        <a:shade val="90000"/>
      </a:schemeClr>
      <a:schemeClr val="accent3">
        <a:tint val="50000"/>
      </a:schemeClr>
    </dgm:fillClrLst>
    <dgm:linClrLst>
      <a:schemeClr val="accent3">
        <a:shade val="90000"/>
      </a:schemeClr>
      <a:schemeClr val="accent3">
        <a:tint val="50000"/>
      </a:schemeClr>
    </dgm:linClrLst>
    <dgm:effectClrLst/>
    <dgm:txLinClrLst/>
    <dgm:txFillClrLst/>
    <dgm:txEffectClrLst/>
  </dgm:styleLbl>
  <dgm:styleLbl name="bgSibTrans2D1">
    <dgm:fillClrLst>
      <a:schemeClr val="accent3">
        <a:shade val="90000"/>
      </a:schemeClr>
      <a:schemeClr val="accent3">
        <a:tint val="50000"/>
      </a:schemeClr>
    </dgm:fillClrLst>
    <dgm:linClrLst>
      <a:schemeClr val="accent3">
        <a:shade val="90000"/>
      </a:schemeClr>
      <a:schemeClr val="accent3">
        <a:tint val="50000"/>
      </a:schemeClr>
    </dgm:linClrLst>
    <dgm:effectClrLst/>
    <dgm:txLinClrLst/>
    <dgm:txFillClrLst/>
    <dgm:txEffectClrLst/>
  </dgm:styleLbl>
  <dgm:styleLbl name="sibTrans1D1">
    <dgm:fillClrLst>
      <a:schemeClr val="accent3">
        <a:shade val="90000"/>
      </a:schemeClr>
      <a:schemeClr val="accent3">
        <a:tint val="50000"/>
      </a:schemeClr>
    </dgm:fillClrLst>
    <dgm:linClrLst>
      <a:schemeClr val="accent3">
        <a:shade val="90000"/>
      </a:schemeClr>
      <a:schemeClr val="accent3">
        <a:tint val="50000"/>
      </a:schemeClr>
    </dgm:linClrLst>
    <dgm:effectClrLst/>
    <dgm:txLinClrLst/>
    <dgm:txFillClrLst meth="repeat">
      <a:schemeClr val="tx1"/>
    </dgm:txFillClrLst>
    <dgm:txEffectClrLst/>
  </dgm:styleLbl>
  <dgm:styleLbl name="callout">
    <dgm:fillClrLst meth="repeat">
      <a:schemeClr val="accent3"/>
    </dgm:fillClrLst>
    <dgm:linClrLst meth="repeat">
      <a:schemeClr val="accent3"/>
    </dgm:linClrLst>
    <dgm:effectClrLst/>
    <dgm:txLinClrLst/>
    <dgm:txFillClrLst meth="repeat">
      <a:schemeClr val="tx1"/>
    </dgm:txFillClrLst>
    <dgm:txEffectClrLst/>
  </dgm:styleLbl>
  <dgm:styleLbl name="asst0">
    <dgm:fillClrLst meth="repeat">
      <a:schemeClr val="accent3">
        <a:alpha val="90000"/>
      </a:schemeClr>
    </dgm:fillClrLst>
    <dgm:linClrLst meth="repeat">
      <a:schemeClr val="lt1"/>
    </dgm:linClrLst>
    <dgm:effectClrLst/>
    <dgm:txLinClrLst/>
    <dgm:txFillClrLst/>
    <dgm:txEffectClrLst/>
  </dgm:styleLbl>
  <dgm:styleLbl name="asst1">
    <dgm:fillClrLst meth="repeat">
      <a:schemeClr val="accent3">
        <a:alpha val="90000"/>
      </a:schemeClr>
    </dgm:fillClrLst>
    <dgm:linClrLst meth="repeat">
      <a:schemeClr val="lt1"/>
    </dgm:linClrLst>
    <dgm:effectClrLst/>
    <dgm:txLinClrLst/>
    <dgm:txFillClrLst/>
    <dgm:txEffectClrLst/>
  </dgm:styleLbl>
  <dgm:styleLbl name="asst2">
    <dgm:fillClrLst>
      <a:schemeClr val="accent3">
        <a:alpha val="90000"/>
      </a:schemeClr>
    </dgm:fillClrLst>
    <dgm:linClrLst meth="repeat">
      <a:schemeClr val="lt1"/>
    </dgm:linClrLst>
    <dgm:effectClrLst/>
    <dgm:txLinClrLst/>
    <dgm:txFillClrLst/>
    <dgm:txEffectClrLst/>
  </dgm:styleLbl>
  <dgm:styleLbl name="asst3">
    <dgm:fillClrLst>
      <a:schemeClr val="accent3">
        <a:alpha val="70000"/>
      </a:schemeClr>
    </dgm:fillClrLst>
    <dgm:linClrLst meth="repeat">
      <a:schemeClr val="lt1"/>
    </dgm:linClrLst>
    <dgm:effectClrLst/>
    <dgm:txLinClrLst/>
    <dgm:txFillClrLst/>
    <dgm:txEffectClrLst/>
  </dgm:styleLbl>
  <dgm:styleLbl name="asst4">
    <dgm:fillClrLst>
      <a:schemeClr val="accent3">
        <a:alpha val="50000"/>
      </a:schemeClr>
    </dgm:fillClrLst>
    <dgm:linClrLst meth="repeat">
      <a:schemeClr val="lt1"/>
    </dgm:linClrLst>
    <dgm:effectClrLst/>
    <dgm:txLinClrLst/>
    <dgm:txFillClrLst/>
    <dgm:txEffectClrLst/>
  </dgm:styleLbl>
  <dgm:styleLbl name="parChTrans2D1">
    <dgm:fillClrLst meth="repeat">
      <a:schemeClr val="accent3">
        <a:shade val="80000"/>
      </a:schemeClr>
    </dgm:fillClrLst>
    <dgm:linClrLst meth="repeat">
      <a:schemeClr val="accent3">
        <a:shade val="80000"/>
      </a:schemeClr>
    </dgm:linClrLst>
    <dgm:effectClrLst/>
    <dgm:txLinClrLst/>
    <dgm:txFillClrLst/>
    <dgm:txEffectClrLst/>
  </dgm:styleLbl>
  <dgm:styleLbl name="parChTrans2D2">
    <dgm:fillClrLst meth="repeat">
      <a:schemeClr val="accent3">
        <a:tint val="90000"/>
      </a:schemeClr>
    </dgm:fillClrLst>
    <dgm:linClrLst meth="repeat">
      <a:schemeClr val="accent3">
        <a:tint val="90000"/>
      </a:schemeClr>
    </dgm:linClrLst>
    <dgm:effectClrLst/>
    <dgm:txLinClrLst/>
    <dgm:txFillClrLst/>
    <dgm:txEffectClrLst/>
  </dgm:styleLbl>
  <dgm:styleLbl name="parChTrans2D3">
    <dgm:fillClrLst meth="repeat">
      <a:schemeClr val="accent3">
        <a:tint val="70000"/>
      </a:schemeClr>
    </dgm:fillClrLst>
    <dgm:linClrLst meth="repeat">
      <a:schemeClr val="accent3">
        <a:tint val="70000"/>
      </a:schemeClr>
    </dgm:linClrLst>
    <dgm:effectClrLst/>
    <dgm:txLinClrLst/>
    <dgm:txFillClrLst/>
    <dgm:txEffectClrLst/>
  </dgm:styleLbl>
  <dgm:styleLbl name="parChTrans2D4">
    <dgm:fillClrLst meth="repeat">
      <a:schemeClr val="accent3">
        <a:tint val="50000"/>
      </a:schemeClr>
    </dgm:fillClrLst>
    <dgm:linClrLst meth="repeat">
      <a:schemeClr val="accent3">
        <a:tint val="50000"/>
      </a:schemeClr>
    </dgm:linClrLst>
    <dgm:effectClrLst/>
    <dgm:txLinClrLst/>
    <dgm:txFillClrLst meth="repeat">
      <a:schemeClr val="dk1"/>
    </dgm:txFillClrLst>
    <dgm:txEffectClrLst/>
  </dgm:styleLbl>
  <dgm:styleLbl name="parChTrans1D1">
    <dgm:fillClrLst meth="repeat">
      <a:schemeClr val="accent3">
        <a:shade val="80000"/>
      </a:schemeClr>
    </dgm:fillClrLst>
    <dgm:linClrLst meth="repeat">
      <a:schemeClr val="accent3">
        <a:shade val="80000"/>
      </a:schemeClr>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3">
        <a:tint val="90000"/>
      </a:schemeClr>
    </dgm:linClrLst>
    <dgm:effectClrLst/>
    <dgm:txLinClrLst/>
    <dgm:txFillClrLst meth="repeat">
      <a:schemeClr val="tx1"/>
    </dgm:txFillClrLst>
    <dgm:txEffectClrLst/>
  </dgm:styleLbl>
  <dgm:styleLbl name="parChTrans1D3">
    <dgm:fillClrLst meth="repeat">
      <a:schemeClr val="accent3">
        <a:tint val="70000"/>
      </a:schemeClr>
    </dgm:fillClrLst>
    <dgm:linClrLst meth="repeat">
      <a:schemeClr val="accent3">
        <a:tint val="70000"/>
      </a:schemeClr>
    </dgm:linClrLst>
    <dgm:effectClrLst/>
    <dgm:txLinClrLst/>
    <dgm:txFillClrLst meth="repeat">
      <a:schemeClr val="tx1"/>
    </dgm:txFillClrLst>
    <dgm:txEffectClrLst/>
  </dgm:styleLbl>
  <dgm:styleLbl name="parChTrans1D4">
    <dgm:fillClrLst meth="repeat">
      <a:schemeClr val="accent3">
        <a:tint val="50000"/>
      </a:schemeClr>
    </dgm:fillClrLst>
    <dgm:linClrLst meth="repeat">
      <a:schemeClr val="accent3">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3">
        <a:alpha val="90000"/>
      </a:schemeClr>
      <a:schemeClr val="accent3">
        <a:alpha val="5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alpha val="90000"/>
      </a:schemeClr>
      <a:schemeClr val="accent3">
        <a:alpha val="5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alpha val="90000"/>
      </a:schemeClr>
      <a:schemeClr val="accent3">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3">
        <a:alpha val="90000"/>
      </a:schemeClr>
      <a:schemeClr val="accent3">
        <a:alpha val="50000"/>
      </a:schemeClr>
    </dgm:linClrLst>
    <dgm:effectClrLst/>
    <dgm:txLinClrLst/>
    <dgm:txFillClrLst meth="repeat">
      <a:schemeClr val="dk1"/>
    </dgm:txFillClrLst>
    <dgm:txEffectClrLst/>
  </dgm:styleLbl>
  <dgm:styleLbl name="bgAcc1">
    <dgm:fillClrLst meth="repeat">
      <a:schemeClr val="lt1">
        <a:alpha val="90000"/>
      </a:schemeClr>
    </dgm:fillClrLst>
    <dgm:linClrLst>
      <a:schemeClr val="accent3">
        <a:alpha val="90000"/>
      </a:schemeClr>
      <a:schemeClr val="accent3">
        <a:alpha val="50000"/>
      </a:schemeClr>
    </dgm:linClrLst>
    <dgm:effectClrLst/>
    <dgm:txLinClrLst/>
    <dgm:txFillClrLst meth="repeat">
      <a:schemeClr val="dk1"/>
    </dgm:txFillClrLst>
    <dgm:txEffectClrLst/>
  </dgm:styleLbl>
  <dgm:styleLbl name="solidFgAcc1">
    <dgm:fillClrLst meth="repeat">
      <a:schemeClr val="lt1"/>
    </dgm:fillClrLst>
    <dgm:linClrLst>
      <a:schemeClr val="accent3">
        <a:alpha val="90000"/>
      </a:schemeClr>
      <a:schemeClr val="accent3">
        <a:alpha val="5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a:schemeClr val="accent3">
        <a:alpha val="90000"/>
        <a:tint val="40000"/>
      </a:schemeClr>
      <a:schemeClr val="accent3">
        <a:alpha val="5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a:tint val="50000"/>
      </a:schemeClr>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3_1">
  <dgm:title val=""/>
  <dgm:desc val=""/>
  <dgm:catLst>
    <dgm:cat type="accent3" pri="11100"/>
  </dgm:catLst>
  <dgm:styleLbl name="node0">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3">
        <a:shade val="80000"/>
      </a:schemeClr>
    </dgm:linClrLst>
    <dgm:effectClrLst/>
    <dgm:txLinClrLst/>
    <dgm:txFillClrLst/>
    <dgm:txEffectClrLst/>
  </dgm:styleLbl>
  <dgm:styleLbl name="node2">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fgImgPlace1">
    <dgm:fillClrLst meth="repeat">
      <a:schemeClr val="accent3">
        <a:tint val="40000"/>
      </a:schemeClr>
    </dgm:fillClrLst>
    <dgm:linClrLst meth="repeat">
      <a:schemeClr val="accent3">
        <a:shade val="80000"/>
      </a:schemeClr>
    </dgm:linClrLst>
    <dgm:effectClrLst/>
    <dgm:txLinClrLst/>
    <dgm:txFillClrLst meth="repeat">
      <a:schemeClr val="lt1"/>
    </dgm:txFillClrLst>
    <dgm:txEffectClrLst/>
  </dgm:styleLbl>
  <dgm:styleLbl name="alignImgPlace1">
    <dgm:fillClrLst meth="repeat">
      <a:schemeClr val="accent3">
        <a:tint val="40000"/>
      </a:schemeClr>
    </dgm:fillClrLst>
    <dgm:linClrLst meth="repeat">
      <a:schemeClr val="accent3">
        <a:shade val="80000"/>
      </a:schemeClr>
    </dgm:linClrLst>
    <dgm:effectClrLst/>
    <dgm:txLinClrLst/>
    <dgm:txFillClrLst meth="repeat">
      <a:schemeClr val="lt1"/>
    </dgm:txFillClrLst>
    <dgm:txEffectClrLst/>
  </dgm:styleLbl>
  <dgm:styleLbl name="bgImgPlace1">
    <dgm:fillClrLst meth="repeat">
      <a:schemeClr val="accent3">
        <a:tint val="40000"/>
      </a:schemeClr>
    </dgm:fillClrLst>
    <dgm:linClrLst meth="repeat">
      <a:schemeClr val="accent3">
        <a:shade val="80000"/>
      </a:schemeClr>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meth="repeat">
      <a:schemeClr val="dk1"/>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meth="repeat">
      <a:schemeClr val="dk1"/>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meth="repeat">
      <a:schemeClr val="dk1"/>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dgm:linClrLst>
    <dgm:effectClrLst/>
    <dgm:txLinClrLst/>
    <dgm:txFillClrLst meth="repeat">
      <a:schemeClr val="tx1"/>
    </dgm:txFillClrLst>
    <dgm:txEffectClrLst/>
  </dgm:styleLbl>
  <dgm:styleLbl name="asst0">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dgm:txEffectClrLst/>
  </dgm:styleLbl>
  <dgm:styleLbl name="parChTrans2D2">
    <dgm:fillClrLst meth="repeat">
      <a:schemeClr val="accent3"/>
    </dgm:fillClrLst>
    <dgm:linClrLst meth="repeat">
      <a:schemeClr val="accent3"/>
    </dgm:linClrLst>
    <dgm:effectClrLst/>
    <dgm:txLinClrLst/>
    <dgm:txFillClrLst/>
    <dgm:txEffectClrLst/>
  </dgm:styleLbl>
  <dgm:styleLbl name="parChTrans2D3">
    <dgm:fillClrLst meth="repeat">
      <a:schemeClr val="accent3"/>
    </dgm:fillClrLst>
    <dgm:linClrLst meth="repeat">
      <a:schemeClr val="accent3"/>
    </dgm:linClrLst>
    <dgm:effectClrLst/>
    <dgm:txLinClrLst/>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conFg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align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trAlignAcc1">
    <dgm:fillClrLst meth="repeat">
      <a:schemeClr val="accent3">
        <a:alpha val="40000"/>
        <a:tint val="40000"/>
      </a:schemeClr>
    </dgm:fillClrLst>
    <dgm:linClrLst meth="repeat">
      <a:schemeClr val="accent3"/>
    </dgm:linClrLst>
    <dgm:effectClrLst/>
    <dgm:txLinClrLst/>
    <dgm:txFillClrLst meth="repeat">
      <a:schemeClr val="dk1"/>
    </dgm:txFillClrLst>
    <dgm:txEffectClrLst/>
  </dgm:styleLbl>
  <dgm:styleLbl name="bg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3">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3">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3">
        <a:alpha val="90000"/>
      </a:schemeClr>
    </dgm:linClrLst>
    <dgm:effectClrLst/>
    <dgm:txLinClrLst/>
    <dgm:txFillClrLst meth="repeat">
      <a:schemeClr val="dk1"/>
    </dgm:txFillClrLst>
    <dgm:txEffectClrLst/>
  </dgm:styleLbl>
  <dgm:styleLbl name="fgAcc0">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fgAcc2">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fgAcc3">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fgAcc4">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3_3">
  <dgm:title val=""/>
  <dgm:desc val=""/>
  <dgm:catLst>
    <dgm:cat type="accent3" pri="11300"/>
  </dgm:catLst>
  <dgm:styleLbl name="node0">
    <dgm:fillClrLst meth="repeat">
      <a:schemeClr val="accent3">
        <a:shade val="80000"/>
      </a:schemeClr>
    </dgm:fillClrLst>
    <dgm:linClrLst meth="repeat">
      <a:schemeClr val="lt1"/>
    </dgm:linClrLst>
    <dgm:effectClrLst/>
    <dgm:txLinClrLst/>
    <dgm:txFillClrLst/>
    <dgm:txEffectClrLst/>
  </dgm:styleLbl>
  <dgm:styleLbl name="node1">
    <dgm:fillClrLst>
      <a:schemeClr val="accent3">
        <a:shade val="80000"/>
      </a:schemeClr>
      <a:schemeClr val="accent3">
        <a:tint val="70000"/>
      </a:schemeClr>
    </dgm:fillClrLst>
    <dgm:linClrLst meth="repeat">
      <a:schemeClr val="lt1"/>
    </dgm:linClrLst>
    <dgm:effectClrLst/>
    <dgm:txLinClrLst/>
    <dgm:txFillClrLst/>
    <dgm:txEffectClrLst/>
  </dgm:styleLbl>
  <dgm:styleLbl name="alignNode1">
    <dgm:fillClrLst>
      <a:schemeClr val="accent3">
        <a:shade val="80000"/>
      </a:schemeClr>
      <a:schemeClr val="accent3">
        <a:tint val="70000"/>
      </a:schemeClr>
    </dgm:fillClrLst>
    <dgm:linClrLst>
      <a:schemeClr val="accent3">
        <a:shade val="80000"/>
      </a:schemeClr>
      <a:schemeClr val="accent3">
        <a:tint val="70000"/>
      </a:schemeClr>
    </dgm:linClrLst>
    <dgm:effectClrLst/>
    <dgm:txLinClrLst/>
    <dgm:txFillClrLst/>
    <dgm:txEffectClrLst/>
  </dgm:styleLbl>
  <dgm:styleLbl name="lnNode1">
    <dgm:fillClrLst>
      <a:schemeClr val="accent3">
        <a:shade val="80000"/>
      </a:schemeClr>
      <a:schemeClr val="accent3">
        <a:tint val="70000"/>
      </a:schemeClr>
    </dgm:fillClrLst>
    <dgm:linClrLst meth="repeat">
      <a:schemeClr val="lt1"/>
    </dgm:linClrLst>
    <dgm:effectClrLst/>
    <dgm:txLinClrLst/>
    <dgm:txFillClrLst/>
    <dgm:txEffectClrLst/>
  </dgm:styleLbl>
  <dgm:styleLbl name="vennNode1">
    <dgm:fillClrLst>
      <a:schemeClr val="accent3">
        <a:shade val="80000"/>
        <a:alpha val="50000"/>
      </a:schemeClr>
      <a:schemeClr val="accent3">
        <a:tint val="70000"/>
        <a:alpha val="50000"/>
      </a:schemeClr>
    </dgm:fillClrLst>
    <dgm:linClrLst meth="repeat">
      <a:schemeClr val="lt1"/>
    </dgm:linClrLst>
    <dgm:effectClrLst/>
    <dgm:txLinClrLst/>
    <dgm:txFillClrLst/>
    <dgm:txEffectClrLst/>
  </dgm:styleLbl>
  <dgm:styleLbl name="node2">
    <dgm:fillClrLst>
      <a:schemeClr val="accent3">
        <a:tint val="99000"/>
      </a:schemeClr>
    </dgm:fillClrLst>
    <dgm:linClrLst meth="repeat">
      <a:schemeClr val="lt1"/>
    </dgm:linClrLst>
    <dgm:effectClrLst/>
    <dgm:txLinClrLst/>
    <dgm:txFillClrLst/>
    <dgm:txEffectClrLst/>
  </dgm:styleLbl>
  <dgm:styleLbl name="node3">
    <dgm:fillClrLst>
      <a:schemeClr val="accent3">
        <a:tint val="80000"/>
      </a:schemeClr>
    </dgm:fillClrLst>
    <dgm:linClrLst meth="repeat">
      <a:schemeClr val="lt1"/>
    </dgm:linClrLst>
    <dgm:effectClrLst/>
    <dgm:txLinClrLst/>
    <dgm:txFillClrLst/>
    <dgm:txEffectClrLst/>
  </dgm:styleLbl>
  <dgm:styleLbl name="node4">
    <dgm:fillClrLst>
      <a:schemeClr val="accent3">
        <a:tint val="70000"/>
      </a:schemeClr>
    </dgm:fillClrLst>
    <dgm:linClrLst meth="repeat">
      <a:schemeClr val="lt1"/>
    </dgm:linClrLst>
    <dgm:effectClrLst/>
    <dgm:txLinClrLst/>
    <dgm:txFillClrLst/>
    <dgm:txEffectClrLst/>
  </dgm:styleLbl>
  <dgm:styleLbl name="fgImgPlace1">
    <dgm:fillClrLst>
      <a:schemeClr val="accent3">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hade val="90000"/>
      </a:schemeClr>
      <a:schemeClr val="accent3">
        <a:tint val="70000"/>
      </a:schemeClr>
    </dgm:fillClrLst>
    <dgm:linClrLst>
      <a:schemeClr val="accent3">
        <a:shade val="90000"/>
      </a:schemeClr>
      <a:schemeClr val="accent3">
        <a:tint val="70000"/>
      </a:schemeClr>
    </dgm:linClrLst>
    <dgm:effectClrLst/>
    <dgm:txLinClrLst/>
    <dgm:txFillClrLst/>
    <dgm:txEffectClrLst/>
  </dgm:styleLbl>
  <dgm:styleLbl name="fgSibTrans2D1">
    <dgm:fillClrLst>
      <a:schemeClr val="accent3">
        <a:shade val="90000"/>
      </a:schemeClr>
      <a:schemeClr val="accent3">
        <a:tint val="70000"/>
      </a:schemeClr>
    </dgm:fillClrLst>
    <dgm:linClrLst>
      <a:schemeClr val="accent3">
        <a:shade val="90000"/>
      </a:schemeClr>
      <a:schemeClr val="accent3">
        <a:tint val="70000"/>
      </a:schemeClr>
    </dgm:linClrLst>
    <dgm:effectClrLst/>
    <dgm:txLinClrLst/>
    <dgm:txFillClrLst meth="repeat">
      <a:schemeClr val="lt1"/>
    </dgm:txFillClrLst>
    <dgm:txEffectClrLst/>
  </dgm:styleLbl>
  <dgm:styleLbl name="bgSibTrans2D1">
    <dgm:fillClrLst>
      <a:schemeClr val="accent3">
        <a:shade val="90000"/>
      </a:schemeClr>
      <a:schemeClr val="accent3">
        <a:tint val="70000"/>
      </a:schemeClr>
    </dgm:fillClrLst>
    <dgm:linClrLst>
      <a:schemeClr val="accent3">
        <a:shade val="90000"/>
      </a:schemeClr>
      <a:schemeClr val="accent3">
        <a:tint val="70000"/>
      </a:schemeClr>
    </dgm:linClrLst>
    <dgm:effectClrLst/>
    <dgm:txLinClrLst/>
    <dgm:txFillClrLst meth="repeat">
      <a:schemeClr val="lt1"/>
    </dgm:txFillClrLst>
    <dgm:txEffectClrLst/>
  </dgm:styleLbl>
  <dgm:styleLbl name="sibTrans1D1">
    <dgm:fillClrLst>
      <a:schemeClr val="accent3">
        <a:shade val="90000"/>
      </a:schemeClr>
      <a:schemeClr val="accent3">
        <a:tint val="70000"/>
      </a:schemeClr>
    </dgm:fillClrLst>
    <dgm:linClrLst>
      <a:schemeClr val="accent3">
        <a:shade val="90000"/>
      </a:schemeClr>
      <a:schemeClr val="accent3">
        <a:tint val="70000"/>
      </a:schemeClr>
    </dgm:linClrLst>
    <dgm:effectClrLst/>
    <dgm:txLinClrLst/>
    <dgm:txFillClrLst meth="repeat">
      <a:schemeClr val="tx1"/>
    </dgm:txFillClrLst>
    <dgm:txEffectClrLst/>
  </dgm:styleLbl>
  <dgm:styleLbl name="callout">
    <dgm:fillClrLst meth="repeat">
      <a:schemeClr val="accent3"/>
    </dgm:fillClrLst>
    <dgm:linClrLst meth="repeat">
      <a:schemeClr val="accent3"/>
    </dgm:linClrLst>
    <dgm:effectClrLst/>
    <dgm:txLinClrLst/>
    <dgm:txFillClrLst meth="repeat">
      <a:schemeClr val="tx1"/>
    </dgm:txFillClrLst>
    <dgm:txEffectClrLst/>
  </dgm:styleLbl>
  <dgm:styleLbl name="asst0">
    <dgm:fillClrLst meth="repeat">
      <a:schemeClr val="accent3">
        <a:shade val="80000"/>
      </a:schemeClr>
    </dgm:fillClrLst>
    <dgm:linClrLst meth="repeat">
      <a:schemeClr val="lt1"/>
    </dgm:linClrLst>
    <dgm:effectClrLst/>
    <dgm:txLinClrLst/>
    <dgm:txFillClrLst/>
    <dgm:txEffectClrLst/>
  </dgm:styleLbl>
  <dgm:styleLbl name="asst1">
    <dgm:fillClrLst meth="repeat">
      <a:schemeClr val="accent3">
        <a:shade val="80000"/>
      </a:schemeClr>
    </dgm:fillClrLst>
    <dgm:linClrLst meth="repeat">
      <a:schemeClr val="lt1"/>
    </dgm:linClrLst>
    <dgm:effectClrLst/>
    <dgm:txLinClrLst/>
    <dgm:txFillClrLst/>
    <dgm:txEffectClrLst/>
  </dgm:styleLbl>
  <dgm:styleLbl name="asst2">
    <dgm:fillClrLst>
      <a:schemeClr val="accent3">
        <a:tint val="99000"/>
      </a:schemeClr>
    </dgm:fillClrLst>
    <dgm:linClrLst meth="repeat">
      <a:schemeClr val="lt1"/>
    </dgm:linClrLst>
    <dgm:effectClrLst/>
    <dgm:txLinClrLst/>
    <dgm:txFillClrLst/>
    <dgm:txEffectClrLst/>
  </dgm:styleLbl>
  <dgm:styleLbl name="asst3">
    <dgm:fillClrLst>
      <a:schemeClr val="accent3">
        <a:tint val="80000"/>
      </a:schemeClr>
    </dgm:fillClrLst>
    <dgm:linClrLst meth="repeat">
      <a:schemeClr val="lt1"/>
    </dgm:linClrLst>
    <dgm:effectClrLst/>
    <dgm:txLinClrLst/>
    <dgm:txFillClrLst/>
    <dgm:txEffectClrLst/>
  </dgm:styleLbl>
  <dgm:styleLbl name="asst4">
    <dgm:fillClrLst>
      <a:schemeClr val="accent3">
        <a:tint val="70000"/>
      </a:schemeClr>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meth="repeat">
      <a:schemeClr val="lt1"/>
    </dgm:txFillClrLst>
    <dgm:txEffectClrLst/>
  </dgm:styleLbl>
  <dgm:styleLbl name="parChTrans2D2">
    <dgm:fillClrLst meth="repeat">
      <a:schemeClr val="accent3">
        <a:tint val="90000"/>
      </a:schemeClr>
    </dgm:fillClrLst>
    <dgm:linClrLst meth="repeat">
      <a:schemeClr val="accent3">
        <a:tint val="90000"/>
      </a:schemeClr>
    </dgm:linClrLst>
    <dgm:effectClrLst/>
    <dgm:txLinClrLst/>
    <dgm:txFillClrLst/>
    <dgm:txEffectClrLst/>
  </dgm:styleLbl>
  <dgm:styleLbl name="parChTrans2D3">
    <dgm:fillClrLst meth="repeat">
      <a:schemeClr val="accent3">
        <a:tint val="70000"/>
      </a:schemeClr>
    </dgm:fillClrLst>
    <dgm:linClrLst meth="repeat">
      <a:schemeClr val="accent3">
        <a:tint val="70000"/>
      </a:schemeClr>
    </dgm:linClrLst>
    <dgm:effectClrLst/>
    <dgm:txLinClrLst/>
    <dgm:txFillClrLst/>
    <dgm:txEffectClrLst/>
  </dgm:styleLbl>
  <dgm:styleLbl name="parChTrans2D4">
    <dgm:fillClrLst meth="repeat">
      <a:schemeClr val="accent3">
        <a:tint val="50000"/>
      </a:schemeClr>
    </dgm:fillClrLst>
    <dgm:linClrLst meth="repeat">
      <a:schemeClr val="accent3">
        <a:tint val="50000"/>
      </a:schemeClr>
    </dgm:linClrLst>
    <dgm:effectClrLst/>
    <dgm:txLinClrLst/>
    <dgm:txFillClrLst meth="repeat">
      <a:schemeClr val="lt1"/>
    </dgm:txFillClrLst>
    <dgm:txEffectClrLst/>
  </dgm:styleLbl>
  <dgm:styleLbl name="parChTrans1D1">
    <dgm:fillClrLst meth="repeat">
      <a:schemeClr val="accent3">
        <a:shade val="80000"/>
      </a:schemeClr>
    </dgm:fillClrLst>
    <dgm:linClrLst meth="repeat">
      <a:schemeClr val="accent3">
        <a:shade val="80000"/>
      </a:schemeClr>
    </dgm:linClrLst>
    <dgm:effectClrLst/>
    <dgm:txLinClrLst/>
    <dgm:txFillClrLst meth="repeat">
      <a:schemeClr val="tx1"/>
    </dgm:txFillClrLst>
    <dgm:txEffectClrLst/>
  </dgm:styleLbl>
  <dgm:styleLbl name="parChTrans1D2">
    <dgm:fillClrLst meth="repeat">
      <a:schemeClr val="accent3">
        <a:tint val="99000"/>
      </a:schemeClr>
    </dgm:fillClrLst>
    <dgm:linClrLst meth="repeat">
      <a:schemeClr val="accent3">
        <a:tint val="99000"/>
      </a:schemeClr>
    </dgm:linClrLst>
    <dgm:effectClrLst/>
    <dgm:txLinClrLst/>
    <dgm:txFillClrLst meth="repeat">
      <a:schemeClr val="tx1"/>
    </dgm:txFillClrLst>
    <dgm:txEffectClrLst/>
  </dgm:styleLbl>
  <dgm:styleLbl name="parChTrans1D3">
    <dgm:fillClrLst meth="repeat">
      <a:schemeClr val="accent3">
        <a:tint val="80000"/>
      </a:schemeClr>
    </dgm:fillClrLst>
    <dgm:linClrLst meth="repeat">
      <a:schemeClr val="accent3">
        <a:tint val="80000"/>
      </a:schemeClr>
    </dgm:linClrLst>
    <dgm:effectClrLst/>
    <dgm:txLinClrLst/>
    <dgm:txFillClrLst meth="repeat">
      <a:schemeClr val="tx1"/>
    </dgm:txFillClrLst>
    <dgm:txEffectClrLst/>
  </dgm:styleLbl>
  <dgm:styleLbl name="parChTrans1D4">
    <dgm:fillClrLst meth="repeat">
      <a:schemeClr val="accent3">
        <a:tint val="70000"/>
      </a:schemeClr>
    </dgm:fillClrLst>
    <dgm:linClrLst meth="repeat">
      <a:schemeClr val="accent3">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hade val="80000"/>
      </a:schemeClr>
      <a:schemeClr val="accent3">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hade val="80000"/>
      </a:schemeClr>
      <a:schemeClr val="accent3">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hade val="80000"/>
      </a:schemeClr>
      <a:schemeClr val="accent3">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hade val="80000"/>
      </a:schemeClr>
      <a:schemeClr val="accent3">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3">
        <a:shade val="80000"/>
      </a:schemeClr>
      <a:schemeClr val="accent3">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a:tint val="70000"/>
      </a:schemeClr>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colorful1#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A82BAFE3-07F8-4FEA-8F7F-9036DB20B5B1}" type="doc">
      <dgm:prSet loTypeId="urn:microsoft.com/office/officeart/2005/8/layout/arrow6" loCatId="relationship" qsTypeId="urn:microsoft.com/office/officeart/2005/8/quickstyle/simple1" qsCatId="simple" csTypeId="urn:microsoft.com/office/officeart/2005/8/colors/accent2_1" csCatId="accent2" phldr="1"/>
      <dgm:spPr/>
      <dgm:t>
        <a:bodyPr/>
        <a:lstStyle/>
        <a:p>
          <a:endParaRPr lang="fr-FR"/>
        </a:p>
      </dgm:t>
    </dgm:pt>
    <dgm:pt modelId="{83108F4D-661D-4F87-9BD3-7355523558DF}">
      <dgm:prSet phldrT="[Texte]" custT="1"/>
      <dgm:spPr/>
      <dgm:t>
        <a:bodyPr/>
        <a:lstStyle/>
        <a:p>
          <a:r>
            <a:rPr lang="fr-FR" sz="1800" b="1" dirty="0" smtClean="0">
              <a:latin typeface="Fira Sans Light" panose="020B0403050000020004" pitchFamily="34" charset="0"/>
            </a:rPr>
            <a:t>Le code- régime applicable aux ONG qui ont signé un accord de siège avec l’Etat, elles bénéficient des franchises et immunités diplomatiques. </a:t>
          </a:r>
          <a:endParaRPr lang="fr-FR" sz="1800" dirty="0">
            <a:latin typeface="Fira Sans Light" panose="020B0403050000020004" pitchFamily="34" charset="0"/>
          </a:endParaRPr>
        </a:p>
      </dgm:t>
    </dgm:pt>
    <dgm:pt modelId="{A50251FA-77E5-4A44-B12F-5CD851A46AA6}" type="parTrans" cxnId="{D67BD7F4-5171-469C-915E-0E261AE6CDBE}">
      <dgm:prSet/>
      <dgm:spPr/>
      <dgm:t>
        <a:bodyPr/>
        <a:lstStyle/>
        <a:p>
          <a:endParaRPr lang="fr-FR"/>
        </a:p>
      </dgm:t>
    </dgm:pt>
    <dgm:pt modelId="{A6E2D4D0-6B5C-442A-80E8-C08CBD2C69F1}" type="sibTrans" cxnId="{D67BD7F4-5171-469C-915E-0E261AE6CDBE}">
      <dgm:prSet/>
      <dgm:spPr/>
      <dgm:t>
        <a:bodyPr/>
        <a:lstStyle/>
        <a:p>
          <a:endParaRPr lang="fr-FR"/>
        </a:p>
      </dgm:t>
    </dgm:pt>
    <dgm:pt modelId="{4C24BBFD-C70F-49D1-8E03-647A6D55DFE1}">
      <dgm:prSet phldrT="[Texte]"/>
      <dgm:spPr/>
      <dgm:t>
        <a:bodyPr/>
        <a:lstStyle/>
        <a:p>
          <a:r>
            <a:rPr lang="fr-FR" b="1" dirty="0" smtClean="0">
              <a:latin typeface="Fira Sans Light" panose="020B0403050000020004" pitchFamily="34" charset="0"/>
            </a:rPr>
            <a:t>Le code- régime affecté aux ONG agréées et qui interviennent conformément à un programme d’investissement validé. </a:t>
          </a:r>
          <a:endParaRPr lang="fr-FR" dirty="0">
            <a:latin typeface="Fira Sans Light" panose="020B0403050000020004" pitchFamily="34" charset="0"/>
          </a:endParaRPr>
        </a:p>
      </dgm:t>
    </dgm:pt>
    <dgm:pt modelId="{A94E67D0-1E74-4381-BC62-9D5873E431DE}" type="parTrans" cxnId="{FFAFE097-7CB4-4435-9A24-E93A356AAD36}">
      <dgm:prSet/>
      <dgm:spPr/>
      <dgm:t>
        <a:bodyPr/>
        <a:lstStyle/>
        <a:p>
          <a:endParaRPr lang="fr-FR"/>
        </a:p>
      </dgm:t>
    </dgm:pt>
    <dgm:pt modelId="{C18FCFEC-D689-4ACA-AB5D-579AE6032393}" type="sibTrans" cxnId="{FFAFE097-7CB4-4435-9A24-E93A356AAD36}">
      <dgm:prSet/>
      <dgm:spPr/>
      <dgm:t>
        <a:bodyPr/>
        <a:lstStyle/>
        <a:p>
          <a:endParaRPr lang="fr-FR"/>
        </a:p>
      </dgm:t>
    </dgm:pt>
    <dgm:pt modelId="{C4933AF5-61CD-4715-8B80-9B6211FEA0BC}" type="pres">
      <dgm:prSet presAssocID="{A82BAFE3-07F8-4FEA-8F7F-9036DB20B5B1}" presName="compositeShape" presStyleCnt="0">
        <dgm:presLayoutVars>
          <dgm:chMax val="2"/>
          <dgm:dir/>
          <dgm:resizeHandles val="exact"/>
        </dgm:presLayoutVars>
      </dgm:prSet>
      <dgm:spPr/>
      <dgm:t>
        <a:bodyPr/>
        <a:lstStyle/>
        <a:p>
          <a:endParaRPr lang="fr-FR"/>
        </a:p>
      </dgm:t>
    </dgm:pt>
    <dgm:pt modelId="{E2CF541B-52D9-4A06-96EE-A0559D97FDEF}" type="pres">
      <dgm:prSet presAssocID="{A82BAFE3-07F8-4FEA-8F7F-9036DB20B5B1}" presName="ribbon" presStyleLbl="node1" presStyleIdx="0" presStyleCnt="1" custScaleY="135398" custLinFactNeighborY="248"/>
      <dgm:spPr/>
    </dgm:pt>
    <dgm:pt modelId="{1A105DF8-C147-413E-A5A1-89148E41DF32}" type="pres">
      <dgm:prSet presAssocID="{A82BAFE3-07F8-4FEA-8F7F-9036DB20B5B1}" presName="leftArrowText" presStyleLbl="node1" presStyleIdx="0" presStyleCnt="1" custScaleX="124457" custScaleY="109519" custLinFactNeighborX="-3781" custLinFactNeighborY="1157">
        <dgm:presLayoutVars>
          <dgm:chMax val="0"/>
          <dgm:bulletEnabled val="1"/>
        </dgm:presLayoutVars>
      </dgm:prSet>
      <dgm:spPr/>
      <dgm:t>
        <a:bodyPr/>
        <a:lstStyle/>
        <a:p>
          <a:endParaRPr lang="fr-FR"/>
        </a:p>
      </dgm:t>
    </dgm:pt>
    <dgm:pt modelId="{B406FFFB-5122-42CA-8707-B0FF8658B42B}" type="pres">
      <dgm:prSet presAssocID="{A82BAFE3-07F8-4FEA-8F7F-9036DB20B5B1}" presName="rightArrowText" presStyleLbl="node1" presStyleIdx="0" presStyleCnt="1" custScaleX="106490" custScaleY="89363">
        <dgm:presLayoutVars>
          <dgm:chMax val="0"/>
          <dgm:bulletEnabled val="1"/>
        </dgm:presLayoutVars>
      </dgm:prSet>
      <dgm:spPr/>
      <dgm:t>
        <a:bodyPr/>
        <a:lstStyle/>
        <a:p>
          <a:endParaRPr lang="fr-FR"/>
        </a:p>
      </dgm:t>
    </dgm:pt>
  </dgm:ptLst>
  <dgm:cxnLst>
    <dgm:cxn modelId="{FFAFE097-7CB4-4435-9A24-E93A356AAD36}" srcId="{A82BAFE3-07F8-4FEA-8F7F-9036DB20B5B1}" destId="{4C24BBFD-C70F-49D1-8E03-647A6D55DFE1}" srcOrd="1" destOrd="0" parTransId="{A94E67D0-1E74-4381-BC62-9D5873E431DE}" sibTransId="{C18FCFEC-D689-4ACA-AB5D-579AE6032393}"/>
    <dgm:cxn modelId="{C8F4E12C-0266-401E-8231-904ABCAFCAD2}" type="presOf" srcId="{A82BAFE3-07F8-4FEA-8F7F-9036DB20B5B1}" destId="{C4933AF5-61CD-4715-8B80-9B6211FEA0BC}" srcOrd="0" destOrd="0" presId="urn:microsoft.com/office/officeart/2005/8/layout/arrow6"/>
    <dgm:cxn modelId="{F63B699C-D594-42FF-BEEF-2DA29F853E54}" type="presOf" srcId="{83108F4D-661D-4F87-9BD3-7355523558DF}" destId="{1A105DF8-C147-413E-A5A1-89148E41DF32}" srcOrd="0" destOrd="0" presId="urn:microsoft.com/office/officeart/2005/8/layout/arrow6"/>
    <dgm:cxn modelId="{D67BD7F4-5171-469C-915E-0E261AE6CDBE}" srcId="{A82BAFE3-07F8-4FEA-8F7F-9036DB20B5B1}" destId="{83108F4D-661D-4F87-9BD3-7355523558DF}" srcOrd="0" destOrd="0" parTransId="{A50251FA-77E5-4A44-B12F-5CD851A46AA6}" sibTransId="{A6E2D4D0-6B5C-442A-80E8-C08CBD2C69F1}"/>
    <dgm:cxn modelId="{3DAFEBCA-032C-447B-9E74-8F8AAAD0774B}" type="presOf" srcId="{4C24BBFD-C70F-49D1-8E03-647A6D55DFE1}" destId="{B406FFFB-5122-42CA-8707-B0FF8658B42B}" srcOrd="0" destOrd="0" presId="urn:microsoft.com/office/officeart/2005/8/layout/arrow6"/>
    <dgm:cxn modelId="{B8109FA9-2E61-4DE2-B17B-CFBB71AD2934}" type="presParOf" srcId="{C4933AF5-61CD-4715-8B80-9B6211FEA0BC}" destId="{E2CF541B-52D9-4A06-96EE-A0559D97FDEF}" srcOrd="0" destOrd="0" presId="urn:microsoft.com/office/officeart/2005/8/layout/arrow6"/>
    <dgm:cxn modelId="{F1427255-DD3B-4B55-BE11-F6FC9E417918}" type="presParOf" srcId="{C4933AF5-61CD-4715-8B80-9B6211FEA0BC}" destId="{1A105DF8-C147-413E-A5A1-89148E41DF32}" srcOrd="1" destOrd="0" presId="urn:microsoft.com/office/officeart/2005/8/layout/arrow6"/>
    <dgm:cxn modelId="{F7A782EB-0DEC-4700-BA7D-7C3A2B7377D2}" type="presParOf" srcId="{C4933AF5-61CD-4715-8B80-9B6211FEA0BC}" destId="{B406FFFB-5122-42CA-8707-B0FF8658B42B}" srcOrd="2" destOrd="0" presId="urn:microsoft.com/office/officeart/2005/8/layout/arrow6"/>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7509F926-B866-4173-AA79-0315632AD3A0}" type="doc">
      <dgm:prSet loTypeId="urn:microsoft.com/office/officeart/2005/8/layout/venn1" loCatId="relationship" qsTypeId="urn:microsoft.com/office/officeart/2005/8/quickstyle/simple2" qsCatId="simple" csTypeId="urn:microsoft.com/office/officeart/2005/8/colors/colorful2" csCatId="colorful" phldr="1"/>
      <dgm:spPr/>
      <dgm:t>
        <a:bodyPr/>
        <a:lstStyle/>
        <a:p>
          <a:endParaRPr lang="fr-FR"/>
        </a:p>
      </dgm:t>
    </dgm:pt>
    <dgm:pt modelId="{20F038B0-0557-4FB0-AC86-B34925E2C677}">
      <dgm:prSet phldrT="[Texte]"/>
      <dgm:spPr/>
      <dgm:t>
        <a:bodyPr/>
        <a:lstStyle/>
        <a:p>
          <a:r>
            <a:rPr lang="fr-FR" b="1" dirty="0" smtClean="0">
              <a:latin typeface="Fira Sans Light" panose="020B0403050000020004" pitchFamily="34" charset="0"/>
            </a:rPr>
            <a:t>Avantages douaniers </a:t>
          </a:r>
          <a:endParaRPr lang="fr-FR" b="1" dirty="0">
            <a:latin typeface="Fira Sans Light" panose="020B0403050000020004" pitchFamily="34" charset="0"/>
          </a:endParaRPr>
        </a:p>
      </dgm:t>
    </dgm:pt>
    <dgm:pt modelId="{FD944682-2D4C-43D4-AC0F-DFF9230F4EE6}" type="parTrans" cxnId="{A8FF1827-A897-4202-96EB-9D367B18CE58}">
      <dgm:prSet/>
      <dgm:spPr/>
      <dgm:t>
        <a:bodyPr/>
        <a:lstStyle/>
        <a:p>
          <a:endParaRPr lang="fr-FR"/>
        </a:p>
      </dgm:t>
    </dgm:pt>
    <dgm:pt modelId="{CD25502F-634E-43BC-912D-8F3F742805E0}" type="sibTrans" cxnId="{A8FF1827-A897-4202-96EB-9D367B18CE58}">
      <dgm:prSet/>
      <dgm:spPr/>
      <dgm:t>
        <a:bodyPr/>
        <a:lstStyle/>
        <a:p>
          <a:endParaRPr lang="fr-FR"/>
        </a:p>
      </dgm:t>
    </dgm:pt>
    <dgm:pt modelId="{91E2DEB9-C685-4349-ABD6-AB0F042AFE9B}">
      <dgm:prSet phldrT="[Texte]"/>
      <dgm:spPr/>
      <dgm:t>
        <a:bodyPr/>
        <a:lstStyle/>
        <a:p>
          <a:r>
            <a:rPr lang="fr-FR" b="1" dirty="0" smtClean="0">
              <a:latin typeface="Fira Sans Light" panose="020B0403050000020004" pitchFamily="34" charset="0"/>
            </a:rPr>
            <a:t>Avantages fiscaux</a:t>
          </a:r>
          <a:endParaRPr lang="fr-FR" dirty="0">
            <a:latin typeface="Fira Sans Light" panose="020B0403050000020004" pitchFamily="34" charset="0"/>
          </a:endParaRPr>
        </a:p>
      </dgm:t>
    </dgm:pt>
    <dgm:pt modelId="{44A3ADA7-1232-4059-B467-44ACAF01E175}" type="parTrans" cxnId="{2AB7BB8A-EBDA-4138-A69B-F5E7720BF9E5}">
      <dgm:prSet/>
      <dgm:spPr/>
      <dgm:t>
        <a:bodyPr/>
        <a:lstStyle/>
        <a:p>
          <a:endParaRPr lang="fr-FR"/>
        </a:p>
      </dgm:t>
    </dgm:pt>
    <dgm:pt modelId="{8B2EED00-A8E1-4BE6-AE72-F352FDF3BB75}" type="sibTrans" cxnId="{2AB7BB8A-EBDA-4138-A69B-F5E7720BF9E5}">
      <dgm:prSet/>
      <dgm:spPr/>
      <dgm:t>
        <a:bodyPr/>
        <a:lstStyle/>
        <a:p>
          <a:endParaRPr lang="fr-FR"/>
        </a:p>
      </dgm:t>
    </dgm:pt>
    <dgm:pt modelId="{49482F92-8B71-4892-A7CC-FB6584F7EE29}" type="pres">
      <dgm:prSet presAssocID="{7509F926-B866-4173-AA79-0315632AD3A0}" presName="compositeShape" presStyleCnt="0">
        <dgm:presLayoutVars>
          <dgm:chMax val="7"/>
          <dgm:dir/>
          <dgm:resizeHandles val="exact"/>
        </dgm:presLayoutVars>
      </dgm:prSet>
      <dgm:spPr/>
      <dgm:t>
        <a:bodyPr/>
        <a:lstStyle/>
        <a:p>
          <a:endParaRPr lang="fr-FR"/>
        </a:p>
      </dgm:t>
    </dgm:pt>
    <dgm:pt modelId="{5F7BE374-FDC1-4F18-8AD1-50618E2B2188}" type="pres">
      <dgm:prSet presAssocID="{20F038B0-0557-4FB0-AC86-B34925E2C677}" presName="circ1" presStyleLbl="vennNode1" presStyleIdx="0" presStyleCnt="2"/>
      <dgm:spPr/>
      <dgm:t>
        <a:bodyPr/>
        <a:lstStyle/>
        <a:p>
          <a:endParaRPr lang="fr-FR"/>
        </a:p>
      </dgm:t>
    </dgm:pt>
    <dgm:pt modelId="{B2A9FF12-965C-41F2-9713-FB36795D665B}" type="pres">
      <dgm:prSet presAssocID="{20F038B0-0557-4FB0-AC86-B34925E2C677}" presName="circ1Tx" presStyleLbl="revTx" presStyleIdx="0" presStyleCnt="0">
        <dgm:presLayoutVars>
          <dgm:chMax val="0"/>
          <dgm:chPref val="0"/>
          <dgm:bulletEnabled val="1"/>
        </dgm:presLayoutVars>
      </dgm:prSet>
      <dgm:spPr/>
      <dgm:t>
        <a:bodyPr/>
        <a:lstStyle/>
        <a:p>
          <a:endParaRPr lang="fr-FR"/>
        </a:p>
      </dgm:t>
    </dgm:pt>
    <dgm:pt modelId="{EC1233E2-53EC-4F4E-A8B3-EE6FB27A88A5}" type="pres">
      <dgm:prSet presAssocID="{91E2DEB9-C685-4349-ABD6-AB0F042AFE9B}" presName="circ2" presStyleLbl="vennNode1" presStyleIdx="1" presStyleCnt="2"/>
      <dgm:spPr/>
      <dgm:t>
        <a:bodyPr/>
        <a:lstStyle/>
        <a:p>
          <a:endParaRPr lang="fr-FR"/>
        </a:p>
      </dgm:t>
    </dgm:pt>
    <dgm:pt modelId="{FF7215CC-97E0-4613-BBBC-BC4F2A75D475}" type="pres">
      <dgm:prSet presAssocID="{91E2DEB9-C685-4349-ABD6-AB0F042AFE9B}" presName="circ2Tx" presStyleLbl="revTx" presStyleIdx="0" presStyleCnt="0">
        <dgm:presLayoutVars>
          <dgm:chMax val="0"/>
          <dgm:chPref val="0"/>
          <dgm:bulletEnabled val="1"/>
        </dgm:presLayoutVars>
      </dgm:prSet>
      <dgm:spPr/>
      <dgm:t>
        <a:bodyPr/>
        <a:lstStyle/>
        <a:p>
          <a:endParaRPr lang="fr-FR"/>
        </a:p>
      </dgm:t>
    </dgm:pt>
  </dgm:ptLst>
  <dgm:cxnLst>
    <dgm:cxn modelId="{92B560BE-AB16-4078-BE5B-C2C9431CB27A}" type="presOf" srcId="{7509F926-B866-4173-AA79-0315632AD3A0}" destId="{49482F92-8B71-4892-A7CC-FB6584F7EE29}" srcOrd="0" destOrd="0" presId="urn:microsoft.com/office/officeart/2005/8/layout/venn1"/>
    <dgm:cxn modelId="{014B947B-8409-4AE7-99A8-F951AC04FA74}" type="presOf" srcId="{91E2DEB9-C685-4349-ABD6-AB0F042AFE9B}" destId="{EC1233E2-53EC-4F4E-A8B3-EE6FB27A88A5}" srcOrd="0" destOrd="0" presId="urn:microsoft.com/office/officeart/2005/8/layout/venn1"/>
    <dgm:cxn modelId="{6B5DA2A5-E718-4324-AC42-A8BDC35FA379}" type="presOf" srcId="{20F038B0-0557-4FB0-AC86-B34925E2C677}" destId="{5F7BE374-FDC1-4F18-8AD1-50618E2B2188}" srcOrd="0" destOrd="0" presId="urn:microsoft.com/office/officeart/2005/8/layout/venn1"/>
    <dgm:cxn modelId="{2AB7BB8A-EBDA-4138-A69B-F5E7720BF9E5}" srcId="{7509F926-B866-4173-AA79-0315632AD3A0}" destId="{91E2DEB9-C685-4349-ABD6-AB0F042AFE9B}" srcOrd="1" destOrd="0" parTransId="{44A3ADA7-1232-4059-B467-44ACAF01E175}" sibTransId="{8B2EED00-A8E1-4BE6-AE72-F352FDF3BB75}"/>
    <dgm:cxn modelId="{20D763E3-23EB-4A6B-A332-1BF7BE685F72}" type="presOf" srcId="{20F038B0-0557-4FB0-AC86-B34925E2C677}" destId="{B2A9FF12-965C-41F2-9713-FB36795D665B}" srcOrd="1" destOrd="0" presId="urn:microsoft.com/office/officeart/2005/8/layout/venn1"/>
    <dgm:cxn modelId="{A8FF1827-A897-4202-96EB-9D367B18CE58}" srcId="{7509F926-B866-4173-AA79-0315632AD3A0}" destId="{20F038B0-0557-4FB0-AC86-B34925E2C677}" srcOrd="0" destOrd="0" parTransId="{FD944682-2D4C-43D4-AC0F-DFF9230F4EE6}" sibTransId="{CD25502F-634E-43BC-912D-8F3F742805E0}"/>
    <dgm:cxn modelId="{966D7EB3-09A0-4562-80AF-62E471F3077B}" type="presOf" srcId="{91E2DEB9-C685-4349-ABD6-AB0F042AFE9B}" destId="{FF7215CC-97E0-4613-BBBC-BC4F2A75D475}" srcOrd="1" destOrd="0" presId="urn:microsoft.com/office/officeart/2005/8/layout/venn1"/>
    <dgm:cxn modelId="{D3BFB92E-64C9-4A5F-9E77-9E31B1EF990C}" type="presParOf" srcId="{49482F92-8B71-4892-A7CC-FB6584F7EE29}" destId="{5F7BE374-FDC1-4F18-8AD1-50618E2B2188}" srcOrd="0" destOrd="0" presId="urn:microsoft.com/office/officeart/2005/8/layout/venn1"/>
    <dgm:cxn modelId="{7EB9554B-CE82-4E6F-8E39-3333DD6A8E5E}" type="presParOf" srcId="{49482F92-8B71-4892-A7CC-FB6584F7EE29}" destId="{B2A9FF12-965C-41F2-9713-FB36795D665B}" srcOrd="1" destOrd="0" presId="urn:microsoft.com/office/officeart/2005/8/layout/venn1"/>
    <dgm:cxn modelId="{27B9CF57-D22A-48DB-A872-660C3CDA50F9}" type="presParOf" srcId="{49482F92-8B71-4892-A7CC-FB6584F7EE29}" destId="{EC1233E2-53EC-4F4E-A8B3-EE6FB27A88A5}" srcOrd="2" destOrd="0" presId="urn:microsoft.com/office/officeart/2005/8/layout/venn1"/>
    <dgm:cxn modelId="{342B8463-47A4-4C1C-919C-64C7204C3C38}" type="presParOf" srcId="{49482F92-8B71-4892-A7CC-FB6584F7EE29}" destId="{FF7215CC-97E0-4613-BBBC-BC4F2A75D475}" srcOrd="3" destOrd="0" presId="urn:microsoft.com/office/officeart/2005/8/layout/venn1"/>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73E7F3DC-04C4-4090-946E-18753A7821DF}" type="doc">
      <dgm:prSet loTypeId="urn:microsoft.com/office/officeart/2005/8/layout/venn1" loCatId="relationship" qsTypeId="urn:microsoft.com/office/officeart/2005/8/quickstyle/simple4" qsCatId="simple" csTypeId="urn:microsoft.com/office/officeart/2005/8/colors/accent3_5" csCatId="accent3" phldr="1"/>
      <dgm:spPr/>
    </dgm:pt>
    <dgm:pt modelId="{591A4A0E-D593-4542-B9E3-E11DE41EE03E}">
      <dgm:prSet phldrT="[Texte]" custT="1"/>
      <dgm:spPr/>
      <dgm:t>
        <a:bodyPr/>
        <a:lstStyle/>
        <a:p>
          <a:r>
            <a:rPr lang="fr-FR" sz="2000" b="1" dirty="0" smtClean="0">
              <a:latin typeface="Fira Sans Light" panose="020B0403050000020004" pitchFamily="34" charset="0"/>
            </a:rPr>
            <a:t>À  l’immatriculation des ONG  au NINEA</a:t>
          </a:r>
          <a:endParaRPr lang="fr-FR" sz="2000" b="1" dirty="0">
            <a:latin typeface="Fira Sans Light" panose="020B0403050000020004" pitchFamily="34" charset="0"/>
          </a:endParaRPr>
        </a:p>
      </dgm:t>
    </dgm:pt>
    <dgm:pt modelId="{746B3E0B-E128-48C2-A039-092E2542CC87}" type="parTrans" cxnId="{799CB39E-7CE4-4AE5-AEFC-38E4000F3815}">
      <dgm:prSet/>
      <dgm:spPr/>
      <dgm:t>
        <a:bodyPr/>
        <a:lstStyle/>
        <a:p>
          <a:endParaRPr lang="fr-FR"/>
        </a:p>
      </dgm:t>
    </dgm:pt>
    <dgm:pt modelId="{08381FD5-108E-40F6-82A0-208F5B7DD9E5}" type="sibTrans" cxnId="{799CB39E-7CE4-4AE5-AEFC-38E4000F3815}">
      <dgm:prSet/>
      <dgm:spPr/>
      <dgm:t>
        <a:bodyPr/>
        <a:lstStyle/>
        <a:p>
          <a:endParaRPr lang="fr-FR"/>
        </a:p>
      </dgm:t>
    </dgm:pt>
    <dgm:pt modelId="{611F4CBA-6181-458D-8209-010C68F6C0CB}">
      <dgm:prSet phldrT="[Texte]" custT="1"/>
      <dgm:spPr/>
      <dgm:t>
        <a:bodyPr/>
        <a:lstStyle/>
        <a:p>
          <a:r>
            <a:rPr lang="fr-FR" sz="2000" b="1" dirty="0" smtClean="0">
              <a:latin typeface="Fira Sans Light" panose="020B0403050000020004" pitchFamily="34" charset="0"/>
            </a:rPr>
            <a:t>A la retenue et le versement des taxes dues par les salariés, les bailleurs, et prestataires dans les conditions fixées par le CGI </a:t>
          </a:r>
          <a:endParaRPr lang="fr-FR" sz="2000" b="1" dirty="0">
            <a:latin typeface="Fira Sans Light" panose="020B0403050000020004" pitchFamily="34" charset="0"/>
          </a:endParaRPr>
        </a:p>
      </dgm:t>
    </dgm:pt>
    <dgm:pt modelId="{C7BC86CC-AC69-4288-B4D8-E9174477DCA9}" type="parTrans" cxnId="{B8A20430-E37C-4845-885E-F97D56A421E9}">
      <dgm:prSet/>
      <dgm:spPr/>
      <dgm:t>
        <a:bodyPr/>
        <a:lstStyle/>
        <a:p>
          <a:endParaRPr lang="fr-FR"/>
        </a:p>
      </dgm:t>
    </dgm:pt>
    <dgm:pt modelId="{88BCA278-F68D-464D-862C-5FD7C74DEF75}" type="sibTrans" cxnId="{B8A20430-E37C-4845-885E-F97D56A421E9}">
      <dgm:prSet/>
      <dgm:spPr/>
      <dgm:t>
        <a:bodyPr/>
        <a:lstStyle/>
        <a:p>
          <a:endParaRPr lang="fr-FR"/>
        </a:p>
      </dgm:t>
    </dgm:pt>
    <dgm:pt modelId="{88AF9F99-7354-4015-8983-D9F86E79357A}">
      <dgm:prSet phldrT="[Texte]" custT="1"/>
      <dgm:spPr/>
      <dgm:t>
        <a:bodyPr/>
        <a:lstStyle/>
        <a:p>
          <a:r>
            <a:rPr lang="fr-FR" sz="2000" b="1" dirty="0" smtClean="0">
              <a:latin typeface="Fira Sans Light" panose="020B0403050000020004" pitchFamily="34" charset="0"/>
            </a:rPr>
            <a:t>A la déclaration annuelle des sommes versées au titre des salaires </a:t>
          </a:r>
          <a:endParaRPr lang="fr-FR" sz="2000" b="1" dirty="0">
            <a:latin typeface="Fira Sans Light" panose="020B0403050000020004" pitchFamily="34" charset="0"/>
          </a:endParaRPr>
        </a:p>
      </dgm:t>
    </dgm:pt>
    <dgm:pt modelId="{5C422231-F1F8-4F2E-BF39-FFFF1BF9493D}" type="parTrans" cxnId="{904F92BE-E3F6-4648-84C0-8DB47D5A4AAA}">
      <dgm:prSet/>
      <dgm:spPr/>
      <dgm:t>
        <a:bodyPr/>
        <a:lstStyle/>
        <a:p>
          <a:endParaRPr lang="fr-FR"/>
        </a:p>
      </dgm:t>
    </dgm:pt>
    <dgm:pt modelId="{C6B1C703-DB7B-4515-9345-82D93DC4CF94}" type="sibTrans" cxnId="{904F92BE-E3F6-4648-84C0-8DB47D5A4AAA}">
      <dgm:prSet/>
      <dgm:spPr/>
      <dgm:t>
        <a:bodyPr/>
        <a:lstStyle/>
        <a:p>
          <a:endParaRPr lang="fr-FR"/>
        </a:p>
      </dgm:t>
    </dgm:pt>
    <dgm:pt modelId="{15E3286E-7C1D-41E8-8F1C-3337C0E5ED4C}" type="pres">
      <dgm:prSet presAssocID="{73E7F3DC-04C4-4090-946E-18753A7821DF}" presName="compositeShape" presStyleCnt="0">
        <dgm:presLayoutVars>
          <dgm:chMax val="7"/>
          <dgm:dir/>
          <dgm:resizeHandles val="exact"/>
        </dgm:presLayoutVars>
      </dgm:prSet>
      <dgm:spPr/>
    </dgm:pt>
    <dgm:pt modelId="{CFE361EC-5242-4640-B7E1-CABD79F06FE8}" type="pres">
      <dgm:prSet presAssocID="{591A4A0E-D593-4542-B9E3-E11DE41EE03E}" presName="circ1" presStyleLbl="vennNode1" presStyleIdx="0" presStyleCnt="3"/>
      <dgm:spPr/>
      <dgm:t>
        <a:bodyPr/>
        <a:lstStyle/>
        <a:p>
          <a:endParaRPr lang="fr-FR"/>
        </a:p>
      </dgm:t>
    </dgm:pt>
    <dgm:pt modelId="{AFA25FF5-35DE-4AD8-9CA0-CC6BA9BB764C}" type="pres">
      <dgm:prSet presAssocID="{591A4A0E-D593-4542-B9E3-E11DE41EE03E}" presName="circ1Tx" presStyleLbl="revTx" presStyleIdx="0" presStyleCnt="0">
        <dgm:presLayoutVars>
          <dgm:chMax val="0"/>
          <dgm:chPref val="0"/>
          <dgm:bulletEnabled val="1"/>
        </dgm:presLayoutVars>
      </dgm:prSet>
      <dgm:spPr/>
      <dgm:t>
        <a:bodyPr/>
        <a:lstStyle/>
        <a:p>
          <a:endParaRPr lang="fr-FR"/>
        </a:p>
      </dgm:t>
    </dgm:pt>
    <dgm:pt modelId="{4FCDAF92-C415-41C0-BF27-F86BAED90810}" type="pres">
      <dgm:prSet presAssocID="{611F4CBA-6181-458D-8209-010C68F6C0CB}" presName="circ2" presStyleLbl="vennNode1" presStyleIdx="1" presStyleCnt="3" custScaleX="167765" custLinFactNeighborX="19039" custLinFactNeighborY="4944"/>
      <dgm:spPr/>
      <dgm:t>
        <a:bodyPr/>
        <a:lstStyle/>
        <a:p>
          <a:endParaRPr lang="fr-FR"/>
        </a:p>
      </dgm:t>
    </dgm:pt>
    <dgm:pt modelId="{D2485C04-3D2D-436B-AFB8-C3E40F85FF95}" type="pres">
      <dgm:prSet presAssocID="{611F4CBA-6181-458D-8209-010C68F6C0CB}" presName="circ2Tx" presStyleLbl="revTx" presStyleIdx="0" presStyleCnt="0">
        <dgm:presLayoutVars>
          <dgm:chMax val="0"/>
          <dgm:chPref val="0"/>
          <dgm:bulletEnabled val="1"/>
        </dgm:presLayoutVars>
      </dgm:prSet>
      <dgm:spPr/>
      <dgm:t>
        <a:bodyPr/>
        <a:lstStyle/>
        <a:p>
          <a:endParaRPr lang="fr-FR"/>
        </a:p>
      </dgm:t>
    </dgm:pt>
    <dgm:pt modelId="{3395B4A8-F101-4E18-B645-6B53D55C700A}" type="pres">
      <dgm:prSet presAssocID="{88AF9F99-7354-4015-8983-D9F86E79357A}" presName="circ3" presStyleLbl="vennNode1" presStyleIdx="2" presStyleCnt="3" custScaleX="131786" custLinFactNeighborX="-13806" custLinFactNeighborY="7505"/>
      <dgm:spPr/>
      <dgm:t>
        <a:bodyPr/>
        <a:lstStyle/>
        <a:p>
          <a:endParaRPr lang="fr-FR"/>
        </a:p>
      </dgm:t>
    </dgm:pt>
    <dgm:pt modelId="{066522CA-AC73-4A16-B312-E3BC6D6F1C23}" type="pres">
      <dgm:prSet presAssocID="{88AF9F99-7354-4015-8983-D9F86E79357A}" presName="circ3Tx" presStyleLbl="revTx" presStyleIdx="0" presStyleCnt="0">
        <dgm:presLayoutVars>
          <dgm:chMax val="0"/>
          <dgm:chPref val="0"/>
          <dgm:bulletEnabled val="1"/>
        </dgm:presLayoutVars>
      </dgm:prSet>
      <dgm:spPr/>
      <dgm:t>
        <a:bodyPr/>
        <a:lstStyle/>
        <a:p>
          <a:endParaRPr lang="fr-FR"/>
        </a:p>
      </dgm:t>
    </dgm:pt>
  </dgm:ptLst>
  <dgm:cxnLst>
    <dgm:cxn modelId="{5BD86F49-E675-4CBA-8E25-BD8B10EE2405}" type="presOf" srcId="{611F4CBA-6181-458D-8209-010C68F6C0CB}" destId="{D2485C04-3D2D-436B-AFB8-C3E40F85FF95}" srcOrd="1" destOrd="0" presId="urn:microsoft.com/office/officeart/2005/8/layout/venn1"/>
    <dgm:cxn modelId="{B8A20430-E37C-4845-885E-F97D56A421E9}" srcId="{73E7F3DC-04C4-4090-946E-18753A7821DF}" destId="{611F4CBA-6181-458D-8209-010C68F6C0CB}" srcOrd="1" destOrd="0" parTransId="{C7BC86CC-AC69-4288-B4D8-E9174477DCA9}" sibTransId="{88BCA278-F68D-464D-862C-5FD7C74DEF75}"/>
    <dgm:cxn modelId="{B494F418-4B65-439D-ACEA-0287FD42EE9D}" type="presOf" srcId="{73E7F3DC-04C4-4090-946E-18753A7821DF}" destId="{15E3286E-7C1D-41E8-8F1C-3337C0E5ED4C}" srcOrd="0" destOrd="0" presId="urn:microsoft.com/office/officeart/2005/8/layout/venn1"/>
    <dgm:cxn modelId="{904F92BE-E3F6-4648-84C0-8DB47D5A4AAA}" srcId="{73E7F3DC-04C4-4090-946E-18753A7821DF}" destId="{88AF9F99-7354-4015-8983-D9F86E79357A}" srcOrd="2" destOrd="0" parTransId="{5C422231-F1F8-4F2E-BF39-FFFF1BF9493D}" sibTransId="{C6B1C703-DB7B-4515-9345-82D93DC4CF94}"/>
    <dgm:cxn modelId="{799CB39E-7CE4-4AE5-AEFC-38E4000F3815}" srcId="{73E7F3DC-04C4-4090-946E-18753A7821DF}" destId="{591A4A0E-D593-4542-B9E3-E11DE41EE03E}" srcOrd="0" destOrd="0" parTransId="{746B3E0B-E128-48C2-A039-092E2542CC87}" sibTransId="{08381FD5-108E-40F6-82A0-208F5B7DD9E5}"/>
    <dgm:cxn modelId="{6A0B5E65-661D-48F8-BC7E-9F3CDB0496AF}" type="presOf" srcId="{591A4A0E-D593-4542-B9E3-E11DE41EE03E}" destId="{AFA25FF5-35DE-4AD8-9CA0-CC6BA9BB764C}" srcOrd="1" destOrd="0" presId="urn:microsoft.com/office/officeart/2005/8/layout/venn1"/>
    <dgm:cxn modelId="{B22B69A1-8D4E-452E-A9C8-8C87941A0841}" type="presOf" srcId="{591A4A0E-D593-4542-B9E3-E11DE41EE03E}" destId="{CFE361EC-5242-4640-B7E1-CABD79F06FE8}" srcOrd="0" destOrd="0" presId="urn:microsoft.com/office/officeart/2005/8/layout/venn1"/>
    <dgm:cxn modelId="{90408C62-578F-42B6-A8A8-9B5181EB014B}" type="presOf" srcId="{611F4CBA-6181-458D-8209-010C68F6C0CB}" destId="{4FCDAF92-C415-41C0-BF27-F86BAED90810}" srcOrd="0" destOrd="0" presId="urn:microsoft.com/office/officeart/2005/8/layout/venn1"/>
    <dgm:cxn modelId="{DD443319-D101-46C3-A5FB-A718C65B8C19}" type="presOf" srcId="{88AF9F99-7354-4015-8983-D9F86E79357A}" destId="{066522CA-AC73-4A16-B312-E3BC6D6F1C23}" srcOrd="1" destOrd="0" presId="urn:microsoft.com/office/officeart/2005/8/layout/venn1"/>
    <dgm:cxn modelId="{1D4235BB-C453-4208-9A3F-B873258F949A}" type="presOf" srcId="{88AF9F99-7354-4015-8983-D9F86E79357A}" destId="{3395B4A8-F101-4E18-B645-6B53D55C700A}" srcOrd="0" destOrd="0" presId="urn:microsoft.com/office/officeart/2005/8/layout/venn1"/>
    <dgm:cxn modelId="{C0C77726-2FDE-4751-A760-282CB316B889}" type="presParOf" srcId="{15E3286E-7C1D-41E8-8F1C-3337C0E5ED4C}" destId="{CFE361EC-5242-4640-B7E1-CABD79F06FE8}" srcOrd="0" destOrd="0" presId="urn:microsoft.com/office/officeart/2005/8/layout/venn1"/>
    <dgm:cxn modelId="{1133F765-119E-4038-A12B-2B5556AEF6CB}" type="presParOf" srcId="{15E3286E-7C1D-41E8-8F1C-3337C0E5ED4C}" destId="{AFA25FF5-35DE-4AD8-9CA0-CC6BA9BB764C}" srcOrd="1" destOrd="0" presId="urn:microsoft.com/office/officeart/2005/8/layout/venn1"/>
    <dgm:cxn modelId="{6FAB72FA-E037-4D53-A6E0-A4B181A1330B}" type="presParOf" srcId="{15E3286E-7C1D-41E8-8F1C-3337C0E5ED4C}" destId="{4FCDAF92-C415-41C0-BF27-F86BAED90810}" srcOrd="2" destOrd="0" presId="urn:microsoft.com/office/officeart/2005/8/layout/venn1"/>
    <dgm:cxn modelId="{B5856E30-02E7-4073-AB0E-9E263B1BCB9E}" type="presParOf" srcId="{15E3286E-7C1D-41E8-8F1C-3337C0E5ED4C}" destId="{D2485C04-3D2D-436B-AFB8-C3E40F85FF95}" srcOrd="3" destOrd="0" presId="urn:microsoft.com/office/officeart/2005/8/layout/venn1"/>
    <dgm:cxn modelId="{C28D3AF7-C8F0-4478-B70A-D57F1B2642D5}" type="presParOf" srcId="{15E3286E-7C1D-41E8-8F1C-3337C0E5ED4C}" destId="{3395B4A8-F101-4E18-B645-6B53D55C700A}" srcOrd="4" destOrd="0" presId="urn:microsoft.com/office/officeart/2005/8/layout/venn1"/>
    <dgm:cxn modelId="{839DB9D1-412F-4FB1-8C18-550B5131CE3D}" type="presParOf" srcId="{15E3286E-7C1D-41E8-8F1C-3337C0E5ED4C}" destId="{066522CA-AC73-4A16-B312-E3BC6D6F1C23}" srcOrd="5" destOrd="0" presId="urn:microsoft.com/office/officeart/2005/8/layout/venn1"/>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DAD167A5-3129-4503-A7A5-66C2F672FBE5}" type="doc">
      <dgm:prSet loTypeId="urn:microsoft.com/office/officeart/2005/8/layout/process4" loCatId="process" qsTypeId="urn:microsoft.com/office/officeart/2005/8/quickstyle/simple1" qsCatId="simple" csTypeId="urn:microsoft.com/office/officeart/2005/8/colors/accent3_1" csCatId="accent3" phldr="1"/>
      <dgm:spPr/>
      <dgm:t>
        <a:bodyPr/>
        <a:lstStyle/>
        <a:p>
          <a:endParaRPr lang="fr-FR"/>
        </a:p>
      </dgm:t>
    </dgm:pt>
    <dgm:pt modelId="{88A56881-77F5-4AD5-A83C-D529A467A019}">
      <dgm:prSet phldrT="[Texte]" custT="1"/>
      <dgm:spPr/>
      <dgm:t>
        <a:bodyPr/>
        <a:lstStyle/>
        <a:p>
          <a:r>
            <a:rPr lang="fr-FR" sz="1800" b="1" dirty="0" smtClean="0">
              <a:latin typeface="Fira Sans Light" panose="020B0403050000020004" pitchFamily="34" charset="0"/>
            </a:rPr>
            <a:t>Joindre au titre d’exonération rempli, une facture pro forma plus six (06)  photocopies de la facture</a:t>
          </a:r>
          <a:endParaRPr lang="fr-FR" sz="1800" dirty="0">
            <a:latin typeface="Fira Sans Light" panose="020B0403050000020004" pitchFamily="34" charset="0"/>
          </a:endParaRPr>
        </a:p>
      </dgm:t>
    </dgm:pt>
    <dgm:pt modelId="{EE28B1EA-8DB4-4D00-9366-D3B1DD4D1F26}" type="parTrans" cxnId="{D14EC08C-85BE-490C-B1D9-F215A0361CAF}">
      <dgm:prSet/>
      <dgm:spPr/>
      <dgm:t>
        <a:bodyPr/>
        <a:lstStyle/>
        <a:p>
          <a:endParaRPr lang="fr-FR"/>
        </a:p>
      </dgm:t>
    </dgm:pt>
    <dgm:pt modelId="{9E27825D-2CBD-4D39-A837-194DC3EBD258}" type="sibTrans" cxnId="{D14EC08C-85BE-490C-B1D9-F215A0361CAF}">
      <dgm:prSet/>
      <dgm:spPr/>
      <dgm:t>
        <a:bodyPr/>
        <a:lstStyle/>
        <a:p>
          <a:endParaRPr lang="fr-FR"/>
        </a:p>
      </dgm:t>
    </dgm:pt>
    <dgm:pt modelId="{1ED7FFFB-2F78-4898-8234-28CEADFEDD6F}">
      <dgm:prSet phldrT="[Texte]" custT="1"/>
      <dgm:spPr/>
      <dgm:t>
        <a:bodyPr/>
        <a:lstStyle/>
        <a:p>
          <a:r>
            <a:rPr lang="fr-FR" sz="1800" b="1" dirty="0" smtClean="0">
              <a:latin typeface="Fira Sans Light" panose="020B0403050000020004" pitchFamily="34" charset="0"/>
            </a:rPr>
            <a:t>Déposer le TE et les documents joints, au bureau du courrier de la Direction de la Facilitation et du Partenariat avec l’Entreprise (DFPE) pour enregistrement contre décharge. </a:t>
          </a:r>
          <a:endParaRPr lang="fr-FR" sz="1800" dirty="0">
            <a:latin typeface="Fira Sans Light" panose="020B0403050000020004" pitchFamily="34" charset="0"/>
          </a:endParaRPr>
        </a:p>
      </dgm:t>
    </dgm:pt>
    <dgm:pt modelId="{0A8FCC62-1B3D-4A11-AC6F-12F67F450D51}" type="parTrans" cxnId="{D577804C-CEE3-4E71-A833-76AE02DEF9EF}">
      <dgm:prSet/>
      <dgm:spPr/>
      <dgm:t>
        <a:bodyPr/>
        <a:lstStyle/>
        <a:p>
          <a:endParaRPr lang="fr-FR"/>
        </a:p>
      </dgm:t>
    </dgm:pt>
    <dgm:pt modelId="{FF05B0C5-ADB2-44FD-A792-D484A0A8DDAF}" type="sibTrans" cxnId="{D577804C-CEE3-4E71-A833-76AE02DEF9EF}">
      <dgm:prSet/>
      <dgm:spPr/>
      <dgm:t>
        <a:bodyPr/>
        <a:lstStyle/>
        <a:p>
          <a:endParaRPr lang="fr-FR"/>
        </a:p>
      </dgm:t>
    </dgm:pt>
    <dgm:pt modelId="{879173C2-AA2A-4E77-8684-7999E17F1CE6}">
      <dgm:prSet phldrT="[Texte]" custT="1"/>
      <dgm:spPr/>
      <dgm:t>
        <a:bodyPr/>
        <a:lstStyle/>
        <a:p>
          <a:r>
            <a:rPr lang="fr-FR" sz="1400" b="1" i="0" u="sng" dirty="0" smtClean="0">
              <a:solidFill>
                <a:srgbClr val="FF0000"/>
              </a:solidFill>
              <a:latin typeface="Fira Sans Light" panose="020B0403050000020004" pitchFamily="34" charset="0"/>
            </a:rPr>
            <a:t>(</a:t>
          </a:r>
          <a:r>
            <a:rPr lang="fr-FR" sz="1600" b="1" i="0" u="sng" dirty="0" smtClean="0">
              <a:solidFill>
                <a:srgbClr val="FF0000"/>
              </a:solidFill>
              <a:latin typeface="Fira Sans Light" panose="020B0403050000020004" pitchFamily="34" charset="0"/>
            </a:rPr>
            <a:t>Délai de traitement du TE est de 48h) </a:t>
          </a:r>
        </a:p>
        <a:p>
          <a:r>
            <a:rPr lang="fr-FR" sz="1600" b="1" dirty="0" smtClean="0">
              <a:latin typeface="Fira Sans Light" panose="020B0403050000020004" pitchFamily="34" charset="0"/>
            </a:rPr>
            <a:t>Après délivrance du TE, prendre nécessairement les services d’un commissionnaire en douane agréé pour les besoins de la déclaration en détail.</a:t>
          </a:r>
          <a:endParaRPr lang="fr-FR" sz="1600" dirty="0">
            <a:latin typeface="Fira Sans Light" panose="020B0403050000020004" pitchFamily="34" charset="0"/>
          </a:endParaRPr>
        </a:p>
      </dgm:t>
    </dgm:pt>
    <dgm:pt modelId="{A0F4BC8A-CDCC-4AD9-8443-FE1B72EC79DB}" type="parTrans" cxnId="{E3FF638B-3F83-4AD7-89C4-206AC0733419}">
      <dgm:prSet/>
      <dgm:spPr/>
      <dgm:t>
        <a:bodyPr/>
        <a:lstStyle/>
        <a:p>
          <a:endParaRPr lang="fr-FR"/>
        </a:p>
      </dgm:t>
    </dgm:pt>
    <dgm:pt modelId="{2854D530-8798-424D-BA02-2A3A4905406F}" type="sibTrans" cxnId="{E3FF638B-3F83-4AD7-89C4-206AC0733419}">
      <dgm:prSet/>
      <dgm:spPr/>
      <dgm:t>
        <a:bodyPr/>
        <a:lstStyle/>
        <a:p>
          <a:endParaRPr lang="fr-FR"/>
        </a:p>
      </dgm:t>
    </dgm:pt>
    <dgm:pt modelId="{614CBA2B-985B-4B32-9E39-144A8B6E6F8E}" type="pres">
      <dgm:prSet presAssocID="{DAD167A5-3129-4503-A7A5-66C2F672FBE5}" presName="Name0" presStyleCnt="0">
        <dgm:presLayoutVars>
          <dgm:dir/>
          <dgm:animLvl val="lvl"/>
          <dgm:resizeHandles val="exact"/>
        </dgm:presLayoutVars>
      </dgm:prSet>
      <dgm:spPr/>
      <dgm:t>
        <a:bodyPr/>
        <a:lstStyle/>
        <a:p>
          <a:endParaRPr lang="fr-FR"/>
        </a:p>
      </dgm:t>
    </dgm:pt>
    <dgm:pt modelId="{0D4295EC-429A-4D8B-AE5C-59560DD9E51D}" type="pres">
      <dgm:prSet presAssocID="{879173C2-AA2A-4E77-8684-7999E17F1CE6}" presName="boxAndChildren" presStyleCnt="0"/>
      <dgm:spPr/>
    </dgm:pt>
    <dgm:pt modelId="{7379F37C-CA54-4F25-8DF6-46CC68A7FEBD}" type="pres">
      <dgm:prSet presAssocID="{879173C2-AA2A-4E77-8684-7999E17F1CE6}" presName="parentTextBox" presStyleLbl="node1" presStyleIdx="0" presStyleCnt="3"/>
      <dgm:spPr/>
      <dgm:t>
        <a:bodyPr/>
        <a:lstStyle/>
        <a:p>
          <a:endParaRPr lang="fr-FR"/>
        </a:p>
      </dgm:t>
    </dgm:pt>
    <dgm:pt modelId="{378CFF4C-06CA-4701-8777-9F7D1FEE7CCF}" type="pres">
      <dgm:prSet presAssocID="{FF05B0C5-ADB2-44FD-A792-D484A0A8DDAF}" presName="sp" presStyleCnt="0"/>
      <dgm:spPr/>
    </dgm:pt>
    <dgm:pt modelId="{CAB1D73B-C78E-435C-8EF3-8468D28DE606}" type="pres">
      <dgm:prSet presAssocID="{1ED7FFFB-2F78-4898-8234-28CEADFEDD6F}" presName="arrowAndChildren" presStyleCnt="0"/>
      <dgm:spPr/>
    </dgm:pt>
    <dgm:pt modelId="{C9C8C8F8-F7B7-4D3E-9577-C7E218774E42}" type="pres">
      <dgm:prSet presAssocID="{1ED7FFFB-2F78-4898-8234-28CEADFEDD6F}" presName="parentTextArrow" presStyleLbl="node1" presStyleIdx="1" presStyleCnt="3"/>
      <dgm:spPr/>
      <dgm:t>
        <a:bodyPr/>
        <a:lstStyle/>
        <a:p>
          <a:endParaRPr lang="fr-FR"/>
        </a:p>
      </dgm:t>
    </dgm:pt>
    <dgm:pt modelId="{FE52D886-B890-4104-A052-70AE2E77300E}" type="pres">
      <dgm:prSet presAssocID="{9E27825D-2CBD-4D39-A837-194DC3EBD258}" presName="sp" presStyleCnt="0"/>
      <dgm:spPr/>
    </dgm:pt>
    <dgm:pt modelId="{6937AF37-F2FE-47B7-87F6-22D06A1B3526}" type="pres">
      <dgm:prSet presAssocID="{88A56881-77F5-4AD5-A83C-D529A467A019}" presName="arrowAndChildren" presStyleCnt="0"/>
      <dgm:spPr/>
    </dgm:pt>
    <dgm:pt modelId="{F2971783-8E0B-45EC-BB4D-D047CF0B834E}" type="pres">
      <dgm:prSet presAssocID="{88A56881-77F5-4AD5-A83C-D529A467A019}" presName="parentTextArrow" presStyleLbl="node1" presStyleIdx="2" presStyleCnt="3"/>
      <dgm:spPr/>
      <dgm:t>
        <a:bodyPr/>
        <a:lstStyle/>
        <a:p>
          <a:endParaRPr lang="fr-FR"/>
        </a:p>
      </dgm:t>
    </dgm:pt>
  </dgm:ptLst>
  <dgm:cxnLst>
    <dgm:cxn modelId="{D14EC08C-85BE-490C-B1D9-F215A0361CAF}" srcId="{DAD167A5-3129-4503-A7A5-66C2F672FBE5}" destId="{88A56881-77F5-4AD5-A83C-D529A467A019}" srcOrd="0" destOrd="0" parTransId="{EE28B1EA-8DB4-4D00-9366-D3B1DD4D1F26}" sibTransId="{9E27825D-2CBD-4D39-A837-194DC3EBD258}"/>
    <dgm:cxn modelId="{E3FF638B-3F83-4AD7-89C4-206AC0733419}" srcId="{DAD167A5-3129-4503-A7A5-66C2F672FBE5}" destId="{879173C2-AA2A-4E77-8684-7999E17F1CE6}" srcOrd="2" destOrd="0" parTransId="{A0F4BC8A-CDCC-4AD9-8443-FE1B72EC79DB}" sibTransId="{2854D530-8798-424D-BA02-2A3A4905406F}"/>
    <dgm:cxn modelId="{30AA30AA-1B2F-456F-8849-F3694831F577}" type="presOf" srcId="{1ED7FFFB-2F78-4898-8234-28CEADFEDD6F}" destId="{C9C8C8F8-F7B7-4D3E-9577-C7E218774E42}" srcOrd="0" destOrd="0" presId="urn:microsoft.com/office/officeart/2005/8/layout/process4"/>
    <dgm:cxn modelId="{A8FEEE88-B86E-44F2-B98D-710BA4E08CD8}" type="presOf" srcId="{879173C2-AA2A-4E77-8684-7999E17F1CE6}" destId="{7379F37C-CA54-4F25-8DF6-46CC68A7FEBD}" srcOrd="0" destOrd="0" presId="urn:microsoft.com/office/officeart/2005/8/layout/process4"/>
    <dgm:cxn modelId="{105AFCE0-239A-4424-8431-5D340EA77C7B}" type="presOf" srcId="{88A56881-77F5-4AD5-A83C-D529A467A019}" destId="{F2971783-8E0B-45EC-BB4D-D047CF0B834E}" srcOrd="0" destOrd="0" presId="urn:microsoft.com/office/officeart/2005/8/layout/process4"/>
    <dgm:cxn modelId="{A99C0243-3BF7-43B8-A033-E56CC41CB5DB}" type="presOf" srcId="{DAD167A5-3129-4503-A7A5-66C2F672FBE5}" destId="{614CBA2B-985B-4B32-9E39-144A8B6E6F8E}" srcOrd="0" destOrd="0" presId="urn:microsoft.com/office/officeart/2005/8/layout/process4"/>
    <dgm:cxn modelId="{D577804C-CEE3-4E71-A833-76AE02DEF9EF}" srcId="{DAD167A5-3129-4503-A7A5-66C2F672FBE5}" destId="{1ED7FFFB-2F78-4898-8234-28CEADFEDD6F}" srcOrd="1" destOrd="0" parTransId="{0A8FCC62-1B3D-4A11-AC6F-12F67F450D51}" sibTransId="{FF05B0C5-ADB2-44FD-A792-D484A0A8DDAF}"/>
    <dgm:cxn modelId="{13520BF6-B0D0-4D5C-96FD-F4A6F50A692C}" type="presParOf" srcId="{614CBA2B-985B-4B32-9E39-144A8B6E6F8E}" destId="{0D4295EC-429A-4D8B-AE5C-59560DD9E51D}" srcOrd="0" destOrd="0" presId="urn:microsoft.com/office/officeart/2005/8/layout/process4"/>
    <dgm:cxn modelId="{C76B3165-75C0-4B93-800E-8704334A5777}" type="presParOf" srcId="{0D4295EC-429A-4D8B-AE5C-59560DD9E51D}" destId="{7379F37C-CA54-4F25-8DF6-46CC68A7FEBD}" srcOrd="0" destOrd="0" presId="urn:microsoft.com/office/officeart/2005/8/layout/process4"/>
    <dgm:cxn modelId="{07DFCCE4-37C3-48BB-92C7-103AEF82BA9F}" type="presParOf" srcId="{614CBA2B-985B-4B32-9E39-144A8B6E6F8E}" destId="{378CFF4C-06CA-4701-8777-9F7D1FEE7CCF}" srcOrd="1" destOrd="0" presId="urn:microsoft.com/office/officeart/2005/8/layout/process4"/>
    <dgm:cxn modelId="{70F8E8A6-E262-4EDA-8AFC-8ABFA5E97E3B}" type="presParOf" srcId="{614CBA2B-985B-4B32-9E39-144A8B6E6F8E}" destId="{CAB1D73B-C78E-435C-8EF3-8468D28DE606}" srcOrd="2" destOrd="0" presId="urn:microsoft.com/office/officeart/2005/8/layout/process4"/>
    <dgm:cxn modelId="{41C45FEB-2B0E-438C-994D-285FAA7975EF}" type="presParOf" srcId="{CAB1D73B-C78E-435C-8EF3-8468D28DE606}" destId="{C9C8C8F8-F7B7-4D3E-9577-C7E218774E42}" srcOrd="0" destOrd="0" presId="urn:microsoft.com/office/officeart/2005/8/layout/process4"/>
    <dgm:cxn modelId="{655D7E33-23D6-42FC-8A83-043BC8AD2348}" type="presParOf" srcId="{614CBA2B-985B-4B32-9E39-144A8B6E6F8E}" destId="{FE52D886-B890-4104-A052-70AE2E77300E}" srcOrd="3" destOrd="0" presId="urn:microsoft.com/office/officeart/2005/8/layout/process4"/>
    <dgm:cxn modelId="{13071908-8F68-4306-854F-7EAAEF751F10}" type="presParOf" srcId="{614CBA2B-985B-4B32-9E39-144A8B6E6F8E}" destId="{6937AF37-F2FE-47B7-87F6-22D06A1B3526}" srcOrd="4" destOrd="0" presId="urn:microsoft.com/office/officeart/2005/8/layout/process4"/>
    <dgm:cxn modelId="{F323AB68-4B82-4BF5-9896-5BE46D1A50B4}" type="presParOf" srcId="{6937AF37-F2FE-47B7-87F6-22D06A1B3526}" destId="{F2971783-8E0B-45EC-BB4D-D047CF0B834E}" srcOrd="0" destOrd="0" presId="urn:microsoft.com/office/officeart/2005/8/layout/process4"/>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D23CA0A8-7A8E-4C91-B576-1AE13FD5DA58}" type="doc">
      <dgm:prSet loTypeId="urn:microsoft.com/office/officeart/2005/8/layout/equation2" loCatId="relationship" qsTypeId="urn:microsoft.com/office/officeart/2005/8/quickstyle/simple3" qsCatId="simple" csTypeId="urn:microsoft.com/office/officeart/2005/8/colors/colorful2" csCatId="colorful" phldr="1"/>
      <dgm:spPr/>
      <dgm:t>
        <a:bodyPr/>
        <a:lstStyle/>
        <a:p>
          <a:endParaRPr lang="fr-FR"/>
        </a:p>
      </dgm:t>
    </dgm:pt>
    <dgm:pt modelId="{3E1E214E-43C5-4AE1-B340-2F389477C12B}">
      <dgm:prSet phldrT="[Texte]"/>
      <dgm:spPr/>
      <dgm:t>
        <a:bodyPr/>
        <a:lstStyle/>
        <a:p>
          <a:r>
            <a:rPr lang="fr-FR" b="1" dirty="0" smtClean="0">
              <a:latin typeface="Fira Sans Light" panose="020B0403050000020004" pitchFamily="34" charset="0"/>
            </a:rPr>
            <a:t>Sous quelles conditions doit-on perpétuer cet avantage ? </a:t>
          </a:r>
          <a:endParaRPr lang="fr-FR" dirty="0">
            <a:latin typeface="Fira Sans Light" panose="020B0403050000020004" pitchFamily="34" charset="0"/>
          </a:endParaRPr>
        </a:p>
      </dgm:t>
    </dgm:pt>
    <dgm:pt modelId="{A0C94D43-22E4-497A-AC0F-27486C261704}" type="parTrans" cxnId="{EC12507E-77E4-49F8-8794-E4ACA8A41768}">
      <dgm:prSet/>
      <dgm:spPr/>
      <dgm:t>
        <a:bodyPr/>
        <a:lstStyle/>
        <a:p>
          <a:endParaRPr lang="fr-FR"/>
        </a:p>
      </dgm:t>
    </dgm:pt>
    <dgm:pt modelId="{B91C1339-CCBF-44F6-ADBE-5A59C12102C0}" type="sibTrans" cxnId="{EC12507E-77E4-49F8-8794-E4ACA8A41768}">
      <dgm:prSet/>
      <dgm:spPr/>
      <dgm:t>
        <a:bodyPr/>
        <a:lstStyle/>
        <a:p>
          <a:endParaRPr lang="fr-FR"/>
        </a:p>
      </dgm:t>
    </dgm:pt>
    <dgm:pt modelId="{E0A5DE18-6340-468E-8E0C-6852DC981753}">
      <dgm:prSet phldrT="[Texte]"/>
      <dgm:spPr/>
      <dgm:t>
        <a:bodyPr/>
        <a:lstStyle/>
        <a:p>
          <a:r>
            <a:rPr lang="fr-FR" b="1" dirty="0" smtClean="0">
              <a:latin typeface="Fira Sans Light" panose="020B0403050000020004" pitchFamily="34" charset="0"/>
            </a:rPr>
            <a:t>A partir de quelle période peut-on considérer cet avantage indu ? </a:t>
          </a:r>
          <a:endParaRPr lang="fr-FR" dirty="0">
            <a:latin typeface="Fira Sans Light" panose="020B0403050000020004" pitchFamily="34" charset="0"/>
          </a:endParaRPr>
        </a:p>
      </dgm:t>
    </dgm:pt>
    <dgm:pt modelId="{E37E2C6D-9381-488A-A2F0-B221E74A6997}" type="parTrans" cxnId="{EACB8D13-ACA9-43C7-A3A1-D7453C31CFC1}">
      <dgm:prSet/>
      <dgm:spPr/>
      <dgm:t>
        <a:bodyPr/>
        <a:lstStyle/>
        <a:p>
          <a:endParaRPr lang="fr-FR"/>
        </a:p>
      </dgm:t>
    </dgm:pt>
    <dgm:pt modelId="{A272B522-A8BD-449F-B04B-23C91D702C68}" type="sibTrans" cxnId="{EACB8D13-ACA9-43C7-A3A1-D7453C31CFC1}">
      <dgm:prSet/>
      <dgm:spPr/>
      <dgm:t>
        <a:bodyPr/>
        <a:lstStyle/>
        <a:p>
          <a:endParaRPr lang="fr-FR"/>
        </a:p>
      </dgm:t>
    </dgm:pt>
    <dgm:pt modelId="{727A362F-DAB3-4C3B-923F-4159632F84DE}" type="pres">
      <dgm:prSet presAssocID="{D23CA0A8-7A8E-4C91-B576-1AE13FD5DA58}" presName="Name0" presStyleCnt="0">
        <dgm:presLayoutVars>
          <dgm:dir/>
          <dgm:resizeHandles val="exact"/>
        </dgm:presLayoutVars>
      </dgm:prSet>
      <dgm:spPr/>
      <dgm:t>
        <a:bodyPr/>
        <a:lstStyle/>
        <a:p>
          <a:endParaRPr lang="fr-FR"/>
        </a:p>
      </dgm:t>
    </dgm:pt>
    <dgm:pt modelId="{B10EBD79-B905-4539-AF6F-A539D6ACFE00}" type="pres">
      <dgm:prSet presAssocID="{D23CA0A8-7A8E-4C91-B576-1AE13FD5DA58}" presName="vNodes" presStyleCnt="0"/>
      <dgm:spPr/>
    </dgm:pt>
    <dgm:pt modelId="{7EE804C5-A6B3-4AFE-93F5-AA2B1AC52F77}" type="pres">
      <dgm:prSet presAssocID="{3E1E214E-43C5-4AE1-B340-2F389477C12B}" presName="node" presStyleLbl="node1" presStyleIdx="0" presStyleCnt="2">
        <dgm:presLayoutVars>
          <dgm:bulletEnabled val="1"/>
        </dgm:presLayoutVars>
      </dgm:prSet>
      <dgm:spPr/>
      <dgm:t>
        <a:bodyPr/>
        <a:lstStyle/>
        <a:p>
          <a:endParaRPr lang="fr-FR"/>
        </a:p>
      </dgm:t>
    </dgm:pt>
    <dgm:pt modelId="{69FC56CB-2317-46D7-B126-8D5B58C5AF03}" type="pres">
      <dgm:prSet presAssocID="{D23CA0A8-7A8E-4C91-B576-1AE13FD5DA58}" presName="sibTransLast" presStyleLbl="sibTrans2D1" presStyleIdx="0" presStyleCnt="1"/>
      <dgm:spPr/>
      <dgm:t>
        <a:bodyPr/>
        <a:lstStyle/>
        <a:p>
          <a:endParaRPr lang="fr-FR"/>
        </a:p>
      </dgm:t>
    </dgm:pt>
    <dgm:pt modelId="{BE7B871B-04B0-40D6-B4F7-EFB4C0ACDCA2}" type="pres">
      <dgm:prSet presAssocID="{D23CA0A8-7A8E-4C91-B576-1AE13FD5DA58}" presName="connectorText" presStyleLbl="sibTrans2D1" presStyleIdx="0" presStyleCnt="1"/>
      <dgm:spPr/>
      <dgm:t>
        <a:bodyPr/>
        <a:lstStyle/>
        <a:p>
          <a:endParaRPr lang="fr-FR"/>
        </a:p>
      </dgm:t>
    </dgm:pt>
    <dgm:pt modelId="{11143CA4-77B1-4015-A7B1-D7F6028CEC6C}" type="pres">
      <dgm:prSet presAssocID="{D23CA0A8-7A8E-4C91-B576-1AE13FD5DA58}" presName="lastNode" presStyleLbl="node1" presStyleIdx="1" presStyleCnt="2">
        <dgm:presLayoutVars>
          <dgm:bulletEnabled val="1"/>
        </dgm:presLayoutVars>
      </dgm:prSet>
      <dgm:spPr/>
      <dgm:t>
        <a:bodyPr/>
        <a:lstStyle/>
        <a:p>
          <a:endParaRPr lang="fr-FR"/>
        </a:p>
      </dgm:t>
    </dgm:pt>
  </dgm:ptLst>
  <dgm:cxnLst>
    <dgm:cxn modelId="{EC12507E-77E4-49F8-8794-E4ACA8A41768}" srcId="{D23CA0A8-7A8E-4C91-B576-1AE13FD5DA58}" destId="{3E1E214E-43C5-4AE1-B340-2F389477C12B}" srcOrd="0" destOrd="0" parTransId="{A0C94D43-22E4-497A-AC0F-27486C261704}" sibTransId="{B91C1339-CCBF-44F6-ADBE-5A59C12102C0}"/>
    <dgm:cxn modelId="{592526BC-6AEA-447B-B541-CFDF93633676}" type="presOf" srcId="{B91C1339-CCBF-44F6-ADBE-5A59C12102C0}" destId="{BE7B871B-04B0-40D6-B4F7-EFB4C0ACDCA2}" srcOrd="1" destOrd="0" presId="urn:microsoft.com/office/officeart/2005/8/layout/equation2"/>
    <dgm:cxn modelId="{D71D612B-321B-4B6F-B995-415988A806C0}" type="presOf" srcId="{B91C1339-CCBF-44F6-ADBE-5A59C12102C0}" destId="{69FC56CB-2317-46D7-B126-8D5B58C5AF03}" srcOrd="0" destOrd="0" presId="urn:microsoft.com/office/officeart/2005/8/layout/equation2"/>
    <dgm:cxn modelId="{EACB8D13-ACA9-43C7-A3A1-D7453C31CFC1}" srcId="{D23CA0A8-7A8E-4C91-B576-1AE13FD5DA58}" destId="{E0A5DE18-6340-468E-8E0C-6852DC981753}" srcOrd="1" destOrd="0" parTransId="{E37E2C6D-9381-488A-A2F0-B221E74A6997}" sibTransId="{A272B522-A8BD-449F-B04B-23C91D702C68}"/>
    <dgm:cxn modelId="{46F14D42-256F-465D-9159-B0DE7FF8CC79}" type="presOf" srcId="{E0A5DE18-6340-468E-8E0C-6852DC981753}" destId="{11143CA4-77B1-4015-A7B1-D7F6028CEC6C}" srcOrd="0" destOrd="0" presId="urn:microsoft.com/office/officeart/2005/8/layout/equation2"/>
    <dgm:cxn modelId="{61E3D125-4F67-4CA5-8160-C08A05800F7A}" type="presOf" srcId="{3E1E214E-43C5-4AE1-B340-2F389477C12B}" destId="{7EE804C5-A6B3-4AFE-93F5-AA2B1AC52F77}" srcOrd="0" destOrd="0" presId="urn:microsoft.com/office/officeart/2005/8/layout/equation2"/>
    <dgm:cxn modelId="{AD7EF3C8-6ADD-4F30-9119-5927FE0DCB8B}" type="presOf" srcId="{D23CA0A8-7A8E-4C91-B576-1AE13FD5DA58}" destId="{727A362F-DAB3-4C3B-923F-4159632F84DE}" srcOrd="0" destOrd="0" presId="urn:microsoft.com/office/officeart/2005/8/layout/equation2"/>
    <dgm:cxn modelId="{F79647D3-4344-44AC-A7AA-D1066EC8CA86}" type="presParOf" srcId="{727A362F-DAB3-4C3B-923F-4159632F84DE}" destId="{B10EBD79-B905-4539-AF6F-A539D6ACFE00}" srcOrd="0" destOrd="0" presId="urn:microsoft.com/office/officeart/2005/8/layout/equation2"/>
    <dgm:cxn modelId="{80F7734A-A215-491A-A230-D0AF8754E55C}" type="presParOf" srcId="{B10EBD79-B905-4539-AF6F-A539D6ACFE00}" destId="{7EE804C5-A6B3-4AFE-93F5-AA2B1AC52F77}" srcOrd="0" destOrd="0" presId="urn:microsoft.com/office/officeart/2005/8/layout/equation2"/>
    <dgm:cxn modelId="{23497F15-B58F-4242-A206-6381B14F9A02}" type="presParOf" srcId="{727A362F-DAB3-4C3B-923F-4159632F84DE}" destId="{69FC56CB-2317-46D7-B126-8D5B58C5AF03}" srcOrd="1" destOrd="0" presId="urn:microsoft.com/office/officeart/2005/8/layout/equation2"/>
    <dgm:cxn modelId="{6BF44872-28F2-4694-BE14-90CA25587F22}" type="presParOf" srcId="{69FC56CB-2317-46D7-B126-8D5B58C5AF03}" destId="{BE7B871B-04B0-40D6-B4F7-EFB4C0ACDCA2}" srcOrd="0" destOrd="0" presId="urn:microsoft.com/office/officeart/2005/8/layout/equation2"/>
    <dgm:cxn modelId="{0B2AE60C-9130-4AD1-BB67-8B1D7E705016}" type="presParOf" srcId="{727A362F-DAB3-4C3B-923F-4159632F84DE}" destId="{11143CA4-77B1-4015-A7B1-D7F6028CEC6C}" srcOrd="2" destOrd="0" presId="urn:microsoft.com/office/officeart/2005/8/layout/equation2"/>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7DFEFA17-AE7E-44B1-9837-8AD60C6C239C}" type="doc">
      <dgm:prSet loTypeId="urn:microsoft.com/office/officeart/2005/8/layout/hProcess11" loCatId="process" qsTypeId="urn:microsoft.com/office/officeart/2005/8/quickstyle/3d2" qsCatId="3D" csTypeId="urn:microsoft.com/office/officeart/2005/8/colors/accent3_3" csCatId="accent3" phldr="1"/>
      <dgm:spPr/>
    </dgm:pt>
    <dgm:pt modelId="{FD81A3F0-5EBE-428B-8C17-AA120A3BCD8A}">
      <dgm:prSet phldrT="[Texte]" custT="1"/>
      <dgm:spPr/>
      <dgm:t>
        <a:bodyPr/>
        <a:lstStyle/>
        <a:p>
          <a:r>
            <a:rPr lang="fr-FR" sz="1400" b="1" dirty="0" smtClean="0">
              <a:latin typeface="Fira Sans Light" panose="020B0403050000020004" pitchFamily="34" charset="0"/>
            </a:rPr>
            <a:t>un titre exonération   (facultatif)</a:t>
          </a:r>
          <a:endParaRPr lang="fr-FR" sz="1400" dirty="0">
            <a:latin typeface="Fira Sans Light" panose="020B0403050000020004" pitchFamily="34" charset="0"/>
          </a:endParaRPr>
        </a:p>
      </dgm:t>
    </dgm:pt>
    <dgm:pt modelId="{D53163F3-1F2A-4006-B2B4-B26253590873}" type="parTrans" cxnId="{C0D04019-1F02-45C9-96E5-D2D93D79D026}">
      <dgm:prSet/>
      <dgm:spPr/>
      <dgm:t>
        <a:bodyPr/>
        <a:lstStyle/>
        <a:p>
          <a:endParaRPr lang="fr-FR"/>
        </a:p>
      </dgm:t>
    </dgm:pt>
    <dgm:pt modelId="{7E123A04-C385-4CA8-82A0-06934914ADB7}" type="sibTrans" cxnId="{C0D04019-1F02-45C9-96E5-D2D93D79D026}">
      <dgm:prSet/>
      <dgm:spPr/>
      <dgm:t>
        <a:bodyPr/>
        <a:lstStyle/>
        <a:p>
          <a:endParaRPr lang="fr-FR"/>
        </a:p>
      </dgm:t>
    </dgm:pt>
    <dgm:pt modelId="{62E415A0-CB07-4F27-AD7C-AFFA5636151D}">
      <dgm:prSet phldrT="[Texte]" custT="1"/>
      <dgm:spPr/>
      <dgm:t>
        <a:bodyPr/>
        <a:lstStyle/>
        <a:p>
          <a:r>
            <a:rPr lang="fr-FR" sz="1400" b="1" dirty="0" smtClean="0">
              <a:latin typeface="Fira Sans Light" panose="020B0403050000020004" pitchFamily="34" charset="0"/>
            </a:rPr>
            <a:t>- Un inventaire détaillé des effets, daté et signé par leurs soins, accompagné d’une déclaration sur l’honneur par laquelle ils reconnaissent la propriété des objets</a:t>
          </a:r>
          <a:endParaRPr lang="fr-FR" sz="1400" dirty="0">
            <a:latin typeface="Fira Sans Light" panose="020B0403050000020004" pitchFamily="34" charset="0"/>
          </a:endParaRPr>
        </a:p>
      </dgm:t>
    </dgm:pt>
    <dgm:pt modelId="{F176E459-7FDA-4061-ADC8-F72EA65DECFD}" type="parTrans" cxnId="{C3148536-3F4F-4250-BAF5-6A23112961E7}">
      <dgm:prSet/>
      <dgm:spPr/>
      <dgm:t>
        <a:bodyPr/>
        <a:lstStyle/>
        <a:p>
          <a:endParaRPr lang="fr-FR"/>
        </a:p>
      </dgm:t>
    </dgm:pt>
    <dgm:pt modelId="{93C4A966-452C-4F7D-AC1B-3B0E4A22BB15}" type="sibTrans" cxnId="{C3148536-3F4F-4250-BAF5-6A23112961E7}">
      <dgm:prSet/>
      <dgm:spPr/>
      <dgm:t>
        <a:bodyPr/>
        <a:lstStyle/>
        <a:p>
          <a:endParaRPr lang="fr-FR"/>
        </a:p>
      </dgm:t>
    </dgm:pt>
    <dgm:pt modelId="{43FFD407-1F38-4174-9294-C90DA8DD8D5D}">
      <dgm:prSet phldrT="[Texte]" custT="1"/>
      <dgm:spPr/>
      <dgm:t>
        <a:bodyPr/>
        <a:lstStyle/>
        <a:p>
          <a:r>
            <a:rPr lang="fr-FR" sz="1400" b="1" dirty="0" smtClean="0">
              <a:latin typeface="Fira Sans Light" panose="020B0403050000020004" pitchFamily="34" charset="0"/>
            </a:rPr>
            <a:t>Une attestation de prise de service délivrée par l’ONG  qui les engage</a:t>
          </a:r>
          <a:r>
            <a:rPr lang="fr-FR" sz="1400" dirty="0" smtClean="0">
              <a:latin typeface="Fira Sans Light" panose="020B0403050000020004" pitchFamily="34" charset="0"/>
            </a:rPr>
            <a:t>. </a:t>
          </a:r>
          <a:endParaRPr lang="fr-FR" sz="1400" dirty="0">
            <a:latin typeface="Fira Sans Light" panose="020B0403050000020004" pitchFamily="34" charset="0"/>
          </a:endParaRPr>
        </a:p>
      </dgm:t>
    </dgm:pt>
    <dgm:pt modelId="{1B1CD394-40BF-441A-A29B-999F940117EB}" type="parTrans" cxnId="{CA154B65-CED9-4817-B3CD-6AEE8033E36B}">
      <dgm:prSet/>
      <dgm:spPr/>
      <dgm:t>
        <a:bodyPr/>
        <a:lstStyle/>
        <a:p>
          <a:endParaRPr lang="fr-FR"/>
        </a:p>
      </dgm:t>
    </dgm:pt>
    <dgm:pt modelId="{1F30ADDC-ADB0-4A06-BB6D-4E54F3BBC22C}" type="sibTrans" cxnId="{CA154B65-CED9-4817-B3CD-6AEE8033E36B}">
      <dgm:prSet/>
      <dgm:spPr/>
      <dgm:t>
        <a:bodyPr/>
        <a:lstStyle/>
        <a:p>
          <a:endParaRPr lang="fr-FR"/>
        </a:p>
      </dgm:t>
    </dgm:pt>
    <dgm:pt modelId="{DDEF68CA-8D70-47F5-8E12-3BEC5070D47D}" type="pres">
      <dgm:prSet presAssocID="{7DFEFA17-AE7E-44B1-9837-8AD60C6C239C}" presName="Name0" presStyleCnt="0">
        <dgm:presLayoutVars>
          <dgm:dir/>
          <dgm:resizeHandles val="exact"/>
        </dgm:presLayoutVars>
      </dgm:prSet>
      <dgm:spPr/>
    </dgm:pt>
    <dgm:pt modelId="{35EF2E80-2FF7-45B9-B3F6-D05F79086C5A}" type="pres">
      <dgm:prSet presAssocID="{7DFEFA17-AE7E-44B1-9837-8AD60C6C239C}" presName="arrow" presStyleLbl="bgShp" presStyleIdx="0" presStyleCnt="1"/>
      <dgm:spPr/>
    </dgm:pt>
    <dgm:pt modelId="{7789CCC3-725A-4C27-8836-97FBB7F74B78}" type="pres">
      <dgm:prSet presAssocID="{7DFEFA17-AE7E-44B1-9837-8AD60C6C239C}" presName="points" presStyleCnt="0"/>
      <dgm:spPr/>
    </dgm:pt>
    <dgm:pt modelId="{A87766EA-3CFA-41C8-9A68-0AEA23E20D57}" type="pres">
      <dgm:prSet presAssocID="{FD81A3F0-5EBE-428B-8C17-AA120A3BCD8A}" presName="compositeA" presStyleCnt="0"/>
      <dgm:spPr/>
    </dgm:pt>
    <dgm:pt modelId="{CEE04E0D-3C91-4839-98BB-75EEAE5BEE90}" type="pres">
      <dgm:prSet presAssocID="{FD81A3F0-5EBE-428B-8C17-AA120A3BCD8A}" presName="textA" presStyleLbl="revTx" presStyleIdx="0" presStyleCnt="3">
        <dgm:presLayoutVars>
          <dgm:bulletEnabled val="1"/>
        </dgm:presLayoutVars>
      </dgm:prSet>
      <dgm:spPr/>
      <dgm:t>
        <a:bodyPr/>
        <a:lstStyle/>
        <a:p>
          <a:endParaRPr lang="fr-FR"/>
        </a:p>
      </dgm:t>
    </dgm:pt>
    <dgm:pt modelId="{0AEE3208-A0B4-4D8A-9968-69B4534D862E}" type="pres">
      <dgm:prSet presAssocID="{FD81A3F0-5EBE-428B-8C17-AA120A3BCD8A}" presName="circleA" presStyleLbl="node1" presStyleIdx="0" presStyleCnt="3"/>
      <dgm:spPr/>
    </dgm:pt>
    <dgm:pt modelId="{56DFF093-2417-47F6-9E08-D1BBEB6FC500}" type="pres">
      <dgm:prSet presAssocID="{FD81A3F0-5EBE-428B-8C17-AA120A3BCD8A}" presName="spaceA" presStyleCnt="0"/>
      <dgm:spPr/>
    </dgm:pt>
    <dgm:pt modelId="{47274C00-3BEE-406A-80C2-178BFC57C5C3}" type="pres">
      <dgm:prSet presAssocID="{7E123A04-C385-4CA8-82A0-06934914ADB7}" presName="space" presStyleCnt="0"/>
      <dgm:spPr/>
    </dgm:pt>
    <dgm:pt modelId="{16D44AF5-436E-4DBB-B6BF-CC8F84FCE5C3}" type="pres">
      <dgm:prSet presAssocID="{62E415A0-CB07-4F27-AD7C-AFFA5636151D}" presName="compositeB" presStyleCnt="0"/>
      <dgm:spPr/>
    </dgm:pt>
    <dgm:pt modelId="{0C4B2644-BC75-4508-A51B-33072A479C5F}" type="pres">
      <dgm:prSet presAssocID="{62E415A0-CB07-4F27-AD7C-AFFA5636151D}" presName="textB" presStyleLbl="revTx" presStyleIdx="1" presStyleCnt="3">
        <dgm:presLayoutVars>
          <dgm:bulletEnabled val="1"/>
        </dgm:presLayoutVars>
      </dgm:prSet>
      <dgm:spPr/>
      <dgm:t>
        <a:bodyPr/>
        <a:lstStyle/>
        <a:p>
          <a:endParaRPr lang="fr-FR"/>
        </a:p>
      </dgm:t>
    </dgm:pt>
    <dgm:pt modelId="{078E6429-6271-401E-8DB2-325296B5CD05}" type="pres">
      <dgm:prSet presAssocID="{62E415A0-CB07-4F27-AD7C-AFFA5636151D}" presName="circleB" presStyleLbl="node1" presStyleIdx="1" presStyleCnt="3"/>
      <dgm:spPr/>
    </dgm:pt>
    <dgm:pt modelId="{11827454-FE59-45F1-A73E-7719DD4A666A}" type="pres">
      <dgm:prSet presAssocID="{62E415A0-CB07-4F27-AD7C-AFFA5636151D}" presName="spaceB" presStyleCnt="0"/>
      <dgm:spPr/>
    </dgm:pt>
    <dgm:pt modelId="{42C26F2C-9C52-4C51-B370-C52276E2C43F}" type="pres">
      <dgm:prSet presAssocID="{93C4A966-452C-4F7D-AC1B-3B0E4A22BB15}" presName="space" presStyleCnt="0"/>
      <dgm:spPr/>
    </dgm:pt>
    <dgm:pt modelId="{A8BC1B41-817F-4F65-B2FA-4E31871F0040}" type="pres">
      <dgm:prSet presAssocID="{43FFD407-1F38-4174-9294-C90DA8DD8D5D}" presName="compositeA" presStyleCnt="0"/>
      <dgm:spPr/>
    </dgm:pt>
    <dgm:pt modelId="{40DB6B50-4279-4FE1-B432-958DCD629030}" type="pres">
      <dgm:prSet presAssocID="{43FFD407-1F38-4174-9294-C90DA8DD8D5D}" presName="textA" presStyleLbl="revTx" presStyleIdx="2" presStyleCnt="3">
        <dgm:presLayoutVars>
          <dgm:bulletEnabled val="1"/>
        </dgm:presLayoutVars>
      </dgm:prSet>
      <dgm:spPr/>
      <dgm:t>
        <a:bodyPr/>
        <a:lstStyle/>
        <a:p>
          <a:endParaRPr lang="fr-FR"/>
        </a:p>
      </dgm:t>
    </dgm:pt>
    <dgm:pt modelId="{A93CD777-08F1-4A3F-876A-CCCA8CEC693D}" type="pres">
      <dgm:prSet presAssocID="{43FFD407-1F38-4174-9294-C90DA8DD8D5D}" presName="circleA" presStyleLbl="node1" presStyleIdx="2" presStyleCnt="3"/>
      <dgm:spPr/>
    </dgm:pt>
    <dgm:pt modelId="{7624DEA4-F2C9-430C-9C3D-BA1E4B643043}" type="pres">
      <dgm:prSet presAssocID="{43FFD407-1F38-4174-9294-C90DA8DD8D5D}" presName="spaceA" presStyleCnt="0"/>
      <dgm:spPr/>
    </dgm:pt>
  </dgm:ptLst>
  <dgm:cxnLst>
    <dgm:cxn modelId="{434B8FF1-D53B-499F-A553-F4E156B66B3F}" type="presOf" srcId="{43FFD407-1F38-4174-9294-C90DA8DD8D5D}" destId="{40DB6B50-4279-4FE1-B432-958DCD629030}" srcOrd="0" destOrd="0" presId="urn:microsoft.com/office/officeart/2005/8/layout/hProcess11"/>
    <dgm:cxn modelId="{C0D04019-1F02-45C9-96E5-D2D93D79D026}" srcId="{7DFEFA17-AE7E-44B1-9837-8AD60C6C239C}" destId="{FD81A3F0-5EBE-428B-8C17-AA120A3BCD8A}" srcOrd="0" destOrd="0" parTransId="{D53163F3-1F2A-4006-B2B4-B26253590873}" sibTransId="{7E123A04-C385-4CA8-82A0-06934914ADB7}"/>
    <dgm:cxn modelId="{190E75A6-758A-4A0F-9F8A-752C225F4BB0}" type="presOf" srcId="{FD81A3F0-5EBE-428B-8C17-AA120A3BCD8A}" destId="{CEE04E0D-3C91-4839-98BB-75EEAE5BEE90}" srcOrd="0" destOrd="0" presId="urn:microsoft.com/office/officeart/2005/8/layout/hProcess11"/>
    <dgm:cxn modelId="{5B92B77F-980B-4B05-8C6D-EB1CBDE17E86}" type="presOf" srcId="{62E415A0-CB07-4F27-AD7C-AFFA5636151D}" destId="{0C4B2644-BC75-4508-A51B-33072A479C5F}" srcOrd="0" destOrd="0" presId="urn:microsoft.com/office/officeart/2005/8/layout/hProcess11"/>
    <dgm:cxn modelId="{C3148536-3F4F-4250-BAF5-6A23112961E7}" srcId="{7DFEFA17-AE7E-44B1-9837-8AD60C6C239C}" destId="{62E415A0-CB07-4F27-AD7C-AFFA5636151D}" srcOrd="1" destOrd="0" parTransId="{F176E459-7FDA-4061-ADC8-F72EA65DECFD}" sibTransId="{93C4A966-452C-4F7D-AC1B-3B0E4A22BB15}"/>
    <dgm:cxn modelId="{CA154B65-CED9-4817-B3CD-6AEE8033E36B}" srcId="{7DFEFA17-AE7E-44B1-9837-8AD60C6C239C}" destId="{43FFD407-1F38-4174-9294-C90DA8DD8D5D}" srcOrd="2" destOrd="0" parTransId="{1B1CD394-40BF-441A-A29B-999F940117EB}" sibTransId="{1F30ADDC-ADB0-4A06-BB6D-4E54F3BBC22C}"/>
    <dgm:cxn modelId="{E7A4E521-4655-43E7-B224-78F8DCEBA900}" type="presOf" srcId="{7DFEFA17-AE7E-44B1-9837-8AD60C6C239C}" destId="{DDEF68CA-8D70-47F5-8E12-3BEC5070D47D}" srcOrd="0" destOrd="0" presId="urn:microsoft.com/office/officeart/2005/8/layout/hProcess11"/>
    <dgm:cxn modelId="{3586D77C-6A47-48EA-97B5-7B4910EE51D5}" type="presParOf" srcId="{DDEF68CA-8D70-47F5-8E12-3BEC5070D47D}" destId="{35EF2E80-2FF7-45B9-B3F6-D05F79086C5A}" srcOrd="0" destOrd="0" presId="urn:microsoft.com/office/officeart/2005/8/layout/hProcess11"/>
    <dgm:cxn modelId="{8514B589-DBC0-4231-AE89-6FEE65EAF64A}" type="presParOf" srcId="{DDEF68CA-8D70-47F5-8E12-3BEC5070D47D}" destId="{7789CCC3-725A-4C27-8836-97FBB7F74B78}" srcOrd="1" destOrd="0" presId="urn:microsoft.com/office/officeart/2005/8/layout/hProcess11"/>
    <dgm:cxn modelId="{5F746470-3683-45F7-A11D-56498E1EEC5D}" type="presParOf" srcId="{7789CCC3-725A-4C27-8836-97FBB7F74B78}" destId="{A87766EA-3CFA-41C8-9A68-0AEA23E20D57}" srcOrd="0" destOrd="0" presId="urn:microsoft.com/office/officeart/2005/8/layout/hProcess11"/>
    <dgm:cxn modelId="{6EE49F08-B198-4C13-9678-92EB8E6B2A99}" type="presParOf" srcId="{A87766EA-3CFA-41C8-9A68-0AEA23E20D57}" destId="{CEE04E0D-3C91-4839-98BB-75EEAE5BEE90}" srcOrd="0" destOrd="0" presId="urn:microsoft.com/office/officeart/2005/8/layout/hProcess11"/>
    <dgm:cxn modelId="{AE8521A9-4366-48C8-BF16-D7B597AE391F}" type="presParOf" srcId="{A87766EA-3CFA-41C8-9A68-0AEA23E20D57}" destId="{0AEE3208-A0B4-4D8A-9968-69B4534D862E}" srcOrd="1" destOrd="0" presId="urn:microsoft.com/office/officeart/2005/8/layout/hProcess11"/>
    <dgm:cxn modelId="{48A3EE04-DA7B-4D92-B982-5CE430D210DA}" type="presParOf" srcId="{A87766EA-3CFA-41C8-9A68-0AEA23E20D57}" destId="{56DFF093-2417-47F6-9E08-D1BBEB6FC500}" srcOrd="2" destOrd="0" presId="urn:microsoft.com/office/officeart/2005/8/layout/hProcess11"/>
    <dgm:cxn modelId="{F78A8216-4117-4421-8203-410ECB4F86E5}" type="presParOf" srcId="{7789CCC3-725A-4C27-8836-97FBB7F74B78}" destId="{47274C00-3BEE-406A-80C2-178BFC57C5C3}" srcOrd="1" destOrd="0" presId="urn:microsoft.com/office/officeart/2005/8/layout/hProcess11"/>
    <dgm:cxn modelId="{4124C480-5B0F-4D5E-BA74-6AFC92141AFB}" type="presParOf" srcId="{7789CCC3-725A-4C27-8836-97FBB7F74B78}" destId="{16D44AF5-436E-4DBB-B6BF-CC8F84FCE5C3}" srcOrd="2" destOrd="0" presId="urn:microsoft.com/office/officeart/2005/8/layout/hProcess11"/>
    <dgm:cxn modelId="{9C538697-0970-47A8-8CD9-BB11AC0ABD4B}" type="presParOf" srcId="{16D44AF5-436E-4DBB-B6BF-CC8F84FCE5C3}" destId="{0C4B2644-BC75-4508-A51B-33072A479C5F}" srcOrd="0" destOrd="0" presId="urn:microsoft.com/office/officeart/2005/8/layout/hProcess11"/>
    <dgm:cxn modelId="{3E1FE503-3CE3-4BC8-9FA8-000BFCAF77AC}" type="presParOf" srcId="{16D44AF5-436E-4DBB-B6BF-CC8F84FCE5C3}" destId="{078E6429-6271-401E-8DB2-325296B5CD05}" srcOrd="1" destOrd="0" presId="urn:microsoft.com/office/officeart/2005/8/layout/hProcess11"/>
    <dgm:cxn modelId="{AD495CDC-FC06-4665-89CB-2BAC4071ED9A}" type="presParOf" srcId="{16D44AF5-436E-4DBB-B6BF-CC8F84FCE5C3}" destId="{11827454-FE59-45F1-A73E-7719DD4A666A}" srcOrd="2" destOrd="0" presId="urn:microsoft.com/office/officeart/2005/8/layout/hProcess11"/>
    <dgm:cxn modelId="{C113F610-309C-4D24-A0B6-14AC4D550DA7}" type="presParOf" srcId="{7789CCC3-725A-4C27-8836-97FBB7F74B78}" destId="{42C26F2C-9C52-4C51-B370-C52276E2C43F}" srcOrd="3" destOrd="0" presId="urn:microsoft.com/office/officeart/2005/8/layout/hProcess11"/>
    <dgm:cxn modelId="{1E38285E-6704-4553-9449-19C8778191F0}" type="presParOf" srcId="{7789CCC3-725A-4C27-8836-97FBB7F74B78}" destId="{A8BC1B41-817F-4F65-B2FA-4E31871F0040}" srcOrd="4" destOrd="0" presId="urn:microsoft.com/office/officeart/2005/8/layout/hProcess11"/>
    <dgm:cxn modelId="{06957ABE-E54B-4EFD-8CE6-43428BE84E61}" type="presParOf" srcId="{A8BC1B41-817F-4F65-B2FA-4E31871F0040}" destId="{40DB6B50-4279-4FE1-B432-958DCD629030}" srcOrd="0" destOrd="0" presId="urn:microsoft.com/office/officeart/2005/8/layout/hProcess11"/>
    <dgm:cxn modelId="{A8AA8AEC-3236-4DE7-AD12-72024F849EC0}" type="presParOf" srcId="{A8BC1B41-817F-4F65-B2FA-4E31871F0040}" destId="{A93CD777-08F1-4A3F-876A-CCCA8CEC693D}" srcOrd="1" destOrd="0" presId="urn:microsoft.com/office/officeart/2005/8/layout/hProcess11"/>
    <dgm:cxn modelId="{AEE05ACD-C178-4307-A1BE-03AE16FD3273}" type="presParOf" srcId="{A8BC1B41-817F-4F65-B2FA-4E31871F0040}" destId="{7624DEA4-F2C9-430C-9C3D-BA1E4B643043}" srcOrd="2" destOrd="0" presId="urn:microsoft.com/office/officeart/2005/8/layout/hProcess11"/>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71F3307C-A37A-4F62-94CE-923AF379CF7D}" type="doc">
      <dgm:prSet loTypeId="urn:microsoft.com/office/officeart/2005/8/layout/cycle8" loCatId="cycle" qsTypeId="urn:microsoft.com/office/officeart/2005/8/quickstyle/simple1" qsCatId="simple" csTypeId="urn:microsoft.com/office/officeart/2005/8/colors/colorful1#1" csCatId="colorful" phldr="1"/>
      <dgm:spPr/>
      <dgm:t>
        <a:bodyPr/>
        <a:lstStyle/>
        <a:p>
          <a:endParaRPr lang="fr-FR"/>
        </a:p>
      </dgm:t>
    </dgm:pt>
    <dgm:pt modelId="{52595365-FFFE-42F4-B345-7E7BC13DCC83}">
      <dgm:prSet phldrT="[Texte]"/>
      <dgm:spPr/>
      <dgm:t>
        <a:bodyPr/>
        <a:lstStyle/>
        <a:p>
          <a:r>
            <a:rPr lang="fr-FR" b="1" dirty="0" smtClean="0"/>
            <a:t>Déposées</a:t>
          </a:r>
          <a:endParaRPr lang="fr-FR" dirty="0"/>
        </a:p>
      </dgm:t>
    </dgm:pt>
    <dgm:pt modelId="{44D85DE6-E100-498A-B962-1573C8D5F1E5}" type="parTrans" cxnId="{0A2C2799-A8A2-4CE6-8B3F-54F130BE1223}">
      <dgm:prSet/>
      <dgm:spPr/>
      <dgm:t>
        <a:bodyPr/>
        <a:lstStyle/>
        <a:p>
          <a:endParaRPr lang="fr-FR"/>
        </a:p>
      </dgm:t>
    </dgm:pt>
    <dgm:pt modelId="{8E9F50D8-5D54-419E-BF1E-47F7308F01BF}" type="sibTrans" cxnId="{0A2C2799-A8A2-4CE6-8B3F-54F130BE1223}">
      <dgm:prSet/>
      <dgm:spPr/>
      <dgm:t>
        <a:bodyPr/>
        <a:lstStyle/>
        <a:p>
          <a:endParaRPr lang="fr-FR"/>
        </a:p>
      </dgm:t>
    </dgm:pt>
    <dgm:pt modelId="{5AF66772-B4C0-4E67-A8FE-EE2A14651359}">
      <dgm:prSet phldrT="[Texte]"/>
      <dgm:spPr/>
      <dgm:t>
        <a:bodyPr/>
        <a:lstStyle/>
        <a:p>
          <a:r>
            <a:rPr lang="fr-FR" b="1" dirty="0" smtClean="0"/>
            <a:t>Enregistrées</a:t>
          </a:r>
          <a:endParaRPr lang="fr-FR" dirty="0"/>
        </a:p>
      </dgm:t>
    </dgm:pt>
    <dgm:pt modelId="{7DD772EB-5A58-4B13-B742-C98F145F97EE}" type="parTrans" cxnId="{F48140FC-484E-420B-8DED-EEE0D29E9681}">
      <dgm:prSet/>
      <dgm:spPr/>
      <dgm:t>
        <a:bodyPr/>
        <a:lstStyle/>
        <a:p>
          <a:endParaRPr lang="fr-FR"/>
        </a:p>
      </dgm:t>
    </dgm:pt>
    <dgm:pt modelId="{6CC01065-7F00-4F29-AA78-079F70CF7AA5}" type="sibTrans" cxnId="{F48140FC-484E-420B-8DED-EEE0D29E9681}">
      <dgm:prSet/>
      <dgm:spPr/>
      <dgm:t>
        <a:bodyPr/>
        <a:lstStyle/>
        <a:p>
          <a:endParaRPr lang="fr-FR"/>
        </a:p>
      </dgm:t>
    </dgm:pt>
    <dgm:pt modelId="{9A098714-7B38-408C-9355-73320EF7CB3A}">
      <dgm:prSet phldrT="[Texte]"/>
      <dgm:spPr/>
      <dgm:t>
        <a:bodyPr/>
        <a:lstStyle/>
        <a:p>
          <a:r>
            <a:rPr lang="fr-FR" b="1" dirty="0" smtClean="0"/>
            <a:t>Traitées par les différents intervenants </a:t>
          </a:r>
          <a:endParaRPr lang="fr-FR" dirty="0"/>
        </a:p>
      </dgm:t>
    </dgm:pt>
    <dgm:pt modelId="{F26F68CF-9396-4D5E-B6C7-7D3147F16499}" type="parTrans" cxnId="{4CEC3657-337D-44FE-A42C-A6A843A15804}">
      <dgm:prSet/>
      <dgm:spPr/>
      <dgm:t>
        <a:bodyPr/>
        <a:lstStyle/>
        <a:p>
          <a:endParaRPr lang="fr-FR"/>
        </a:p>
      </dgm:t>
    </dgm:pt>
    <dgm:pt modelId="{69EA4C41-5443-494B-8ED6-BF2E5EB3E9D0}" type="sibTrans" cxnId="{4CEC3657-337D-44FE-A42C-A6A843A15804}">
      <dgm:prSet/>
      <dgm:spPr/>
      <dgm:t>
        <a:bodyPr/>
        <a:lstStyle/>
        <a:p>
          <a:endParaRPr lang="fr-FR"/>
        </a:p>
      </dgm:t>
    </dgm:pt>
    <dgm:pt modelId="{1C8EF49C-E7D8-401D-976A-32ED8C063DC1}">
      <dgm:prSet phldrT="[Texte]"/>
      <dgm:spPr/>
      <dgm:t>
        <a:bodyPr/>
        <a:lstStyle/>
        <a:p>
          <a:r>
            <a:rPr lang="fr-FR" b="1" dirty="0" smtClean="0"/>
            <a:t>Signées par le DFPE</a:t>
          </a:r>
          <a:endParaRPr lang="fr-FR" dirty="0"/>
        </a:p>
      </dgm:t>
    </dgm:pt>
    <dgm:pt modelId="{CA90B0E5-A0C7-4FDE-BB91-2E27136C8508}" type="parTrans" cxnId="{259FBC28-B103-4B30-B623-3B4E3DD63C42}">
      <dgm:prSet/>
      <dgm:spPr/>
      <dgm:t>
        <a:bodyPr/>
        <a:lstStyle/>
        <a:p>
          <a:endParaRPr lang="fr-FR"/>
        </a:p>
      </dgm:t>
    </dgm:pt>
    <dgm:pt modelId="{0E6BA4EE-42AE-4D36-852B-8A05EA87C577}" type="sibTrans" cxnId="{259FBC28-B103-4B30-B623-3B4E3DD63C42}">
      <dgm:prSet/>
      <dgm:spPr/>
      <dgm:t>
        <a:bodyPr/>
        <a:lstStyle/>
        <a:p>
          <a:endParaRPr lang="fr-FR"/>
        </a:p>
      </dgm:t>
    </dgm:pt>
    <dgm:pt modelId="{8E82442E-33DF-4ACA-B19B-315FCD825B34}">
      <dgm:prSet phldrT="[Texte]"/>
      <dgm:spPr/>
      <dgm:t>
        <a:bodyPr/>
        <a:lstStyle/>
        <a:p>
          <a:r>
            <a:rPr lang="fr-FR" b="1" dirty="0" smtClean="0"/>
            <a:t>Délivrées</a:t>
          </a:r>
          <a:endParaRPr lang="fr-FR" dirty="0"/>
        </a:p>
      </dgm:t>
    </dgm:pt>
    <dgm:pt modelId="{A0B593EF-8686-420D-A875-4BED91CF106B}" type="parTrans" cxnId="{EE720D56-1258-4394-9314-687F9E48A6F7}">
      <dgm:prSet/>
      <dgm:spPr/>
      <dgm:t>
        <a:bodyPr/>
        <a:lstStyle/>
        <a:p>
          <a:endParaRPr lang="fr-FR"/>
        </a:p>
      </dgm:t>
    </dgm:pt>
    <dgm:pt modelId="{436EFEE5-987F-4601-AC48-429E8C53AD5E}" type="sibTrans" cxnId="{EE720D56-1258-4394-9314-687F9E48A6F7}">
      <dgm:prSet/>
      <dgm:spPr/>
      <dgm:t>
        <a:bodyPr/>
        <a:lstStyle/>
        <a:p>
          <a:endParaRPr lang="fr-FR"/>
        </a:p>
      </dgm:t>
    </dgm:pt>
    <dgm:pt modelId="{2AB1942A-4C9E-4959-81DC-06620C802E4C}" type="pres">
      <dgm:prSet presAssocID="{71F3307C-A37A-4F62-94CE-923AF379CF7D}" presName="compositeShape" presStyleCnt="0">
        <dgm:presLayoutVars>
          <dgm:chMax val="7"/>
          <dgm:dir/>
          <dgm:resizeHandles val="exact"/>
        </dgm:presLayoutVars>
      </dgm:prSet>
      <dgm:spPr/>
      <dgm:t>
        <a:bodyPr/>
        <a:lstStyle/>
        <a:p>
          <a:endParaRPr lang="fr-FR"/>
        </a:p>
      </dgm:t>
    </dgm:pt>
    <dgm:pt modelId="{7D76B86F-3C0D-4888-84FD-6DFD7C8598EC}" type="pres">
      <dgm:prSet presAssocID="{71F3307C-A37A-4F62-94CE-923AF379CF7D}" presName="wedge1" presStyleLbl="node1" presStyleIdx="0" presStyleCnt="5"/>
      <dgm:spPr/>
      <dgm:t>
        <a:bodyPr/>
        <a:lstStyle/>
        <a:p>
          <a:endParaRPr lang="fr-FR"/>
        </a:p>
      </dgm:t>
    </dgm:pt>
    <dgm:pt modelId="{435F3D4B-3E75-4A71-B77F-6355A11AFC60}" type="pres">
      <dgm:prSet presAssocID="{71F3307C-A37A-4F62-94CE-923AF379CF7D}" presName="dummy1a" presStyleCnt="0"/>
      <dgm:spPr/>
    </dgm:pt>
    <dgm:pt modelId="{81F4C68D-9DA4-4A42-99E2-08BA4A8E40E9}" type="pres">
      <dgm:prSet presAssocID="{71F3307C-A37A-4F62-94CE-923AF379CF7D}" presName="dummy1b" presStyleCnt="0"/>
      <dgm:spPr/>
    </dgm:pt>
    <dgm:pt modelId="{DFC25711-A071-46B4-848C-52A6402F38D1}" type="pres">
      <dgm:prSet presAssocID="{71F3307C-A37A-4F62-94CE-923AF379CF7D}" presName="wedge1Tx" presStyleLbl="node1" presStyleIdx="0" presStyleCnt="5">
        <dgm:presLayoutVars>
          <dgm:chMax val="0"/>
          <dgm:chPref val="0"/>
          <dgm:bulletEnabled val="1"/>
        </dgm:presLayoutVars>
      </dgm:prSet>
      <dgm:spPr/>
      <dgm:t>
        <a:bodyPr/>
        <a:lstStyle/>
        <a:p>
          <a:endParaRPr lang="fr-FR"/>
        </a:p>
      </dgm:t>
    </dgm:pt>
    <dgm:pt modelId="{3F9844FE-E867-44AB-886F-2163D3E59F53}" type="pres">
      <dgm:prSet presAssocID="{71F3307C-A37A-4F62-94CE-923AF379CF7D}" presName="wedge2" presStyleLbl="node1" presStyleIdx="1" presStyleCnt="5"/>
      <dgm:spPr/>
      <dgm:t>
        <a:bodyPr/>
        <a:lstStyle/>
        <a:p>
          <a:endParaRPr lang="fr-FR"/>
        </a:p>
      </dgm:t>
    </dgm:pt>
    <dgm:pt modelId="{B80E426B-2C40-4B96-8822-5B30218C7664}" type="pres">
      <dgm:prSet presAssocID="{71F3307C-A37A-4F62-94CE-923AF379CF7D}" presName="dummy2a" presStyleCnt="0"/>
      <dgm:spPr/>
    </dgm:pt>
    <dgm:pt modelId="{0091C1E8-80F8-42E2-94F8-C0F187F8A571}" type="pres">
      <dgm:prSet presAssocID="{71F3307C-A37A-4F62-94CE-923AF379CF7D}" presName="dummy2b" presStyleCnt="0"/>
      <dgm:spPr/>
    </dgm:pt>
    <dgm:pt modelId="{8D2215C4-6EA0-4464-B6CC-CA480F91AB5A}" type="pres">
      <dgm:prSet presAssocID="{71F3307C-A37A-4F62-94CE-923AF379CF7D}" presName="wedge2Tx" presStyleLbl="node1" presStyleIdx="1" presStyleCnt="5">
        <dgm:presLayoutVars>
          <dgm:chMax val="0"/>
          <dgm:chPref val="0"/>
          <dgm:bulletEnabled val="1"/>
        </dgm:presLayoutVars>
      </dgm:prSet>
      <dgm:spPr/>
      <dgm:t>
        <a:bodyPr/>
        <a:lstStyle/>
        <a:p>
          <a:endParaRPr lang="fr-FR"/>
        </a:p>
      </dgm:t>
    </dgm:pt>
    <dgm:pt modelId="{BBE3E021-1DAD-479B-9E5B-C022A0A98B0E}" type="pres">
      <dgm:prSet presAssocID="{71F3307C-A37A-4F62-94CE-923AF379CF7D}" presName="wedge3" presStyleLbl="node1" presStyleIdx="2" presStyleCnt="5"/>
      <dgm:spPr/>
      <dgm:t>
        <a:bodyPr/>
        <a:lstStyle/>
        <a:p>
          <a:endParaRPr lang="fr-FR"/>
        </a:p>
      </dgm:t>
    </dgm:pt>
    <dgm:pt modelId="{DFB1D762-51B9-4885-AB74-9066175CCFCA}" type="pres">
      <dgm:prSet presAssocID="{71F3307C-A37A-4F62-94CE-923AF379CF7D}" presName="dummy3a" presStyleCnt="0"/>
      <dgm:spPr/>
    </dgm:pt>
    <dgm:pt modelId="{B69D7C44-5B83-4010-8892-E8ABCB2F1F21}" type="pres">
      <dgm:prSet presAssocID="{71F3307C-A37A-4F62-94CE-923AF379CF7D}" presName="dummy3b" presStyleCnt="0"/>
      <dgm:spPr/>
    </dgm:pt>
    <dgm:pt modelId="{CA1EB68D-DC8E-4BD9-BC46-AD55E59EC772}" type="pres">
      <dgm:prSet presAssocID="{71F3307C-A37A-4F62-94CE-923AF379CF7D}" presName="wedge3Tx" presStyleLbl="node1" presStyleIdx="2" presStyleCnt="5">
        <dgm:presLayoutVars>
          <dgm:chMax val="0"/>
          <dgm:chPref val="0"/>
          <dgm:bulletEnabled val="1"/>
        </dgm:presLayoutVars>
      </dgm:prSet>
      <dgm:spPr/>
      <dgm:t>
        <a:bodyPr/>
        <a:lstStyle/>
        <a:p>
          <a:endParaRPr lang="fr-FR"/>
        </a:p>
      </dgm:t>
    </dgm:pt>
    <dgm:pt modelId="{F8FCDB3E-A595-40E5-B1FA-5C1B38CEDACB}" type="pres">
      <dgm:prSet presAssocID="{71F3307C-A37A-4F62-94CE-923AF379CF7D}" presName="wedge4" presStyleLbl="node1" presStyleIdx="3" presStyleCnt="5"/>
      <dgm:spPr/>
      <dgm:t>
        <a:bodyPr/>
        <a:lstStyle/>
        <a:p>
          <a:endParaRPr lang="fr-FR"/>
        </a:p>
      </dgm:t>
    </dgm:pt>
    <dgm:pt modelId="{AB48DE20-E4CF-4CB4-9CF0-7FA4A8A7B23C}" type="pres">
      <dgm:prSet presAssocID="{71F3307C-A37A-4F62-94CE-923AF379CF7D}" presName="dummy4a" presStyleCnt="0"/>
      <dgm:spPr/>
    </dgm:pt>
    <dgm:pt modelId="{DAD26207-ED09-488F-A3CA-4F4BD378840E}" type="pres">
      <dgm:prSet presAssocID="{71F3307C-A37A-4F62-94CE-923AF379CF7D}" presName="dummy4b" presStyleCnt="0"/>
      <dgm:spPr/>
    </dgm:pt>
    <dgm:pt modelId="{270846BD-1BBD-4325-9AD7-72BDF5D991F0}" type="pres">
      <dgm:prSet presAssocID="{71F3307C-A37A-4F62-94CE-923AF379CF7D}" presName="wedge4Tx" presStyleLbl="node1" presStyleIdx="3" presStyleCnt="5">
        <dgm:presLayoutVars>
          <dgm:chMax val="0"/>
          <dgm:chPref val="0"/>
          <dgm:bulletEnabled val="1"/>
        </dgm:presLayoutVars>
      </dgm:prSet>
      <dgm:spPr/>
      <dgm:t>
        <a:bodyPr/>
        <a:lstStyle/>
        <a:p>
          <a:endParaRPr lang="fr-FR"/>
        </a:p>
      </dgm:t>
    </dgm:pt>
    <dgm:pt modelId="{59A55F14-12F1-4925-827B-21C211933286}" type="pres">
      <dgm:prSet presAssocID="{71F3307C-A37A-4F62-94CE-923AF379CF7D}" presName="wedge5" presStyleLbl="node1" presStyleIdx="4" presStyleCnt="5"/>
      <dgm:spPr/>
      <dgm:t>
        <a:bodyPr/>
        <a:lstStyle/>
        <a:p>
          <a:endParaRPr lang="fr-FR"/>
        </a:p>
      </dgm:t>
    </dgm:pt>
    <dgm:pt modelId="{E02837BC-58A8-4E8F-BFFE-A9292D19668B}" type="pres">
      <dgm:prSet presAssocID="{71F3307C-A37A-4F62-94CE-923AF379CF7D}" presName="dummy5a" presStyleCnt="0"/>
      <dgm:spPr/>
    </dgm:pt>
    <dgm:pt modelId="{A1BAD4A6-8F4D-4F22-A387-C09FF5975DF3}" type="pres">
      <dgm:prSet presAssocID="{71F3307C-A37A-4F62-94CE-923AF379CF7D}" presName="dummy5b" presStyleCnt="0"/>
      <dgm:spPr/>
    </dgm:pt>
    <dgm:pt modelId="{63570CA6-97B2-42DB-9BB6-DAA6AF11BA27}" type="pres">
      <dgm:prSet presAssocID="{71F3307C-A37A-4F62-94CE-923AF379CF7D}" presName="wedge5Tx" presStyleLbl="node1" presStyleIdx="4" presStyleCnt="5">
        <dgm:presLayoutVars>
          <dgm:chMax val="0"/>
          <dgm:chPref val="0"/>
          <dgm:bulletEnabled val="1"/>
        </dgm:presLayoutVars>
      </dgm:prSet>
      <dgm:spPr/>
      <dgm:t>
        <a:bodyPr/>
        <a:lstStyle/>
        <a:p>
          <a:endParaRPr lang="fr-FR"/>
        </a:p>
      </dgm:t>
    </dgm:pt>
    <dgm:pt modelId="{565420D2-1B97-4BD9-9CA7-19760436E2FF}" type="pres">
      <dgm:prSet presAssocID="{8E9F50D8-5D54-419E-BF1E-47F7308F01BF}" presName="arrowWedge1" presStyleLbl="fgSibTrans2D1" presStyleIdx="0" presStyleCnt="5"/>
      <dgm:spPr/>
    </dgm:pt>
    <dgm:pt modelId="{A38896B3-A868-41D9-B26E-40A709623A64}" type="pres">
      <dgm:prSet presAssocID="{6CC01065-7F00-4F29-AA78-079F70CF7AA5}" presName="arrowWedge2" presStyleLbl="fgSibTrans2D1" presStyleIdx="1" presStyleCnt="5"/>
      <dgm:spPr/>
    </dgm:pt>
    <dgm:pt modelId="{31B8C670-9C2B-44AD-BB4E-12D7A66FDEBF}" type="pres">
      <dgm:prSet presAssocID="{69EA4C41-5443-494B-8ED6-BF2E5EB3E9D0}" presName="arrowWedge3" presStyleLbl="fgSibTrans2D1" presStyleIdx="2" presStyleCnt="5"/>
      <dgm:spPr/>
    </dgm:pt>
    <dgm:pt modelId="{BB71D982-B7C1-401A-8BF5-710F564D38BD}" type="pres">
      <dgm:prSet presAssocID="{0E6BA4EE-42AE-4D36-852B-8A05EA87C577}" presName="arrowWedge4" presStyleLbl="fgSibTrans2D1" presStyleIdx="3" presStyleCnt="5"/>
      <dgm:spPr/>
    </dgm:pt>
    <dgm:pt modelId="{97569E71-DD3F-478C-9816-CC89FC0668FF}" type="pres">
      <dgm:prSet presAssocID="{436EFEE5-987F-4601-AC48-429E8C53AD5E}" presName="arrowWedge5" presStyleLbl="fgSibTrans2D1" presStyleIdx="4" presStyleCnt="5"/>
      <dgm:spPr/>
    </dgm:pt>
  </dgm:ptLst>
  <dgm:cxnLst>
    <dgm:cxn modelId="{259FBC28-B103-4B30-B623-3B4E3DD63C42}" srcId="{71F3307C-A37A-4F62-94CE-923AF379CF7D}" destId="{1C8EF49C-E7D8-401D-976A-32ED8C063DC1}" srcOrd="3" destOrd="0" parTransId="{CA90B0E5-A0C7-4FDE-BB91-2E27136C8508}" sibTransId="{0E6BA4EE-42AE-4D36-852B-8A05EA87C577}"/>
    <dgm:cxn modelId="{DB86CE68-74DC-43D4-A126-0BC93E432FD3}" type="presOf" srcId="{9A098714-7B38-408C-9355-73320EF7CB3A}" destId="{CA1EB68D-DC8E-4BD9-BC46-AD55E59EC772}" srcOrd="1" destOrd="0" presId="urn:microsoft.com/office/officeart/2005/8/layout/cycle8"/>
    <dgm:cxn modelId="{11907F34-C666-48D3-BEE3-940B02D9D375}" type="presOf" srcId="{71F3307C-A37A-4F62-94CE-923AF379CF7D}" destId="{2AB1942A-4C9E-4959-81DC-06620C802E4C}" srcOrd="0" destOrd="0" presId="urn:microsoft.com/office/officeart/2005/8/layout/cycle8"/>
    <dgm:cxn modelId="{118C8D6E-955F-45E1-950C-CB975F0CBE24}" type="presOf" srcId="{1C8EF49C-E7D8-401D-976A-32ED8C063DC1}" destId="{F8FCDB3E-A595-40E5-B1FA-5C1B38CEDACB}" srcOrd="0" destOrd="0" presId="urn:microsoft.com/office/officeart/2005/8/layout/cycle8"/>
    <dgm:cxn modelId="{EE720D56-1258-4394-9314-687F9E48A6F7}" srcId="{71F3307C-A37A-4F62-94CE-923AF379CF7D}" destId="{8E82442E-33DF-4ACA-B19B-315FCD825B34}" srcOrd="4" destOrd="0" parTransId="{A0B593EF-8686-420D-A875-4BED91CF106B}" sibTransId="{436EFEE5-987F-4601-AC48-429E8C53AD5E}"/>
    <dgm:cxn modelId="{CF259FDF-63AE-4F4C-A54D-091F58D1E2D6}" type="presOf" srcId="{1C8EF49C-E7D8-401D-976A-32ED8C063DC1}" destId="{270846BD-1BBD-4325-9AD7-72BDF5D991F0}" srcOrd="1" destOrd="0" presId="urn:microsoft.com/office/officeart/2005/8/layout/cycle8"/>
    <dgm:cxn modelId="{5583E4F5-131F-4DDE-9E02-86DADE03B2C0}" type="presOf" srcId="{52595365-FFFE-42F4-B345-7E7BC13DCC83}" destId="{DFC25711-A071-46B4-848C-52A6402F38D1}" srcOrd="1" destOrd="0" presId="urn:microsoft.com/office/officeart/2005/8/layout/cycle8"/>
    <dgm:cxn modelId="{2E9AB4F0-18CE-4C0A-A379-8C1FAA0972C5}" type="presOf" srcId="{8E82442E-33DF-4ACA-B19B-315FCD825B34}" destId="{59A55F14-12F1-4925-827B-21C211933286}" srcOrd="0" destOrd="0" presId="urn:microsoft.com/office/officeart/2005/8/layout/cycle8"/>
    <dgm:cxn modelId="{42A02C70-C79B-41B2-9268-BE72875622E9}" type="presOf" srcId="{8E82442E-33DF-4ACA-B19B-315FCD825B34}" destId="{63570CA6-97B2-42DB-9BB6-DAA6AF11BA27}" srcOrd="1" destOrd="0" presId="urn:microsoft.com/office/officeart/2005/8/layout/cycle8"/>
    <dgm:cxn modelId="{0A2C2799-A8A2-4CE6-8B3F-54F130BE1223}" srcId="{71F3307C-A37A-4F62-94CE-923AF379CF7D}" destId="{52595365-FFFE-42F4-B345-7E7BC13DCC83}" srcOrd="0" destOrd="0" parTransId="{44D85DE6-E100-498A-B962-1573C8D5F1E5}" sibTransId="{8E9F50D8-5D54-419E-BF1E-47F7308F01BF}"/>
    <dgm:cxn modelId="{BF534CA5-BAE7-4FA9-A4FF-0CFE16B1EA87}" type="presOf" srcId="{5AF66772-B4C0-4E67-A8FE-EE2A14651359}" destId="{8D2215C4-6EA0-4464-B6CC-CA480F91AB5A}" srcOrd="1" destOrd="0" presId="urn:microsoft.com/office/officeart/2005/8/layout/cycle8"/>
    <dgm:cxn modelId="{4CEC3657-337D-44FE-A42C-A6A843A15804}" srcId="{71F3307C-A37A-4F62-94CE-923AF379CF7D}" destId="{9A098714-7B38-408C-9355-73320EF7CB3A}" srcOrd="2" destOrd="0" parTransId="{F26F68CF-9396-4D5E-B6C7-7D3147F16499}" sibTransId="{69EA4C41-5443-494B-8ED6-BF2E5EB3E9D0}"/>
    <dgm:cxn modelId="{F48140FC-484E-420B-8DED-EEE0D29E9681}" srcId="{71F3307C-A37A-4F62-94CE-923AF379CF7D}" destId="{5AF66772-B4C0-4E67-A8FE-EE2A14651359}" srcOrd="1" destOrd="0" parTransId="{7DD772EB-5A58-4B13-B742-C98F145F97EE}" sibTransId="{6CC01065-7F00-4F29-AA78-079F70CF7AA5}"/>
    <dgm:cxn modelId="{08EF5F3F-3741-419E-997A-0C85DD91BB53}" type="presOf" srcId="{9A098714-7B38-408C-9355-73320EF7CB3A}" destId="{BBE3E021-1DAD-479B-9E5B-C022A0A98B0E}" srcOrd="0" destOrd="0" presId="urn:microsoft.com/office/officeart/2005/8/layout/cycle8"/>
    <dgm:cxn modelId="{4B017E8B-66C7-4374-9067-8D86C888CC4F}" type="presOf" srcId="{52595365-FFFE-42F4-B345-7E7BC13DCC83}" destId="{7D76B86F-3C0D-4888-84FD-6DFD7C8598EC}" srcOrd="0" destOrd="0" presId="urn:microsoft.com/office/officeart/2005/8/layout/cycle8"/>
    <dgm:cxn modelId="{6500B492-D5BE-4F63-A874-7BB2D38314B1}" type="presOf" srcId="{5AF66772-B4C0-4E67-A8FE-EE2A14651359}" destId="{3F9844FE-E867-44AB-886F-2163D3E59F53}" srcOrd="0" destOrd="0" presId="urn:microsoft.com/office/officeart/2005/8/layout/cycle8"/>
    <dgm:cxn modelId="{3620258D-111C-48CF-A224-CD6885029692}" type="presParOf" srcId="{2AB1942A-4C9E-4959-81DC-06620C802E4C}" destId="{7D76B86F-3C0D-4888-84FD-6DFD7C8598EC}" srcOrd="0" destOrd="0" presId="urn:microsoft.com/office/officeart/2005/8/layout/cycle8"/>
    <dgm:cxn modelId="{AB1B311E-B6D8-4C74-8368-912C19C1D54A}" type="presParOf" srcId="{2AB1942A-4C9E-4959-81DC-06620C802E4C}" destId="{435F3D4B-3E75-4A71-B77F-6355A11AFC60}" srcOrd="1" destOrd="0" presId="urn:microsoft.com/office/officeart/2005/8/layout/cycle8"/>
    <dgm:cxn modelId="{DB98DBBB-5C83-4C19-B2A2-10AE3916A98A}" type="presParOf" srcId="{2AB1942A-4C9E-4959-81DC-06620C802E4C}" destId="{81F4C68D-9DA4-4A42-99E2-08BA4A8E40E9}" srcOrd="2" destOrd="0" presId="urn:microsoft.com/office/officeart/2005/8/layout/cycle8"/>
    <dgm:cxn modelId="{4E75E61B-6D90-40DB-B570-8F6F51EEBC53}" type="presParOf" srcId="{2AB1942A-4C9E-4959-81DC-06620C802E4C}" destId="{DFC25711-A071-46B4-848C-52A6402F38D1}" srcOrd="3" destOrd="0" presId="urn:microsoft.com/office/officeart/2005/8/layout/cycle8"/>
    <dgm:cxn modelId="{8E9DF950-33EB-45E9-BEA1-FC9764235938}" type="presParOf" srcId="{2AB1942A-4C9E-4959-81DC-06620C802E4C}" destId="{3F9844FE-E867-44AB-886F-2163D3E59F53}" srcOrd="4" destOrd="0" presId="urn:microsoft.com/office/officeart/2005/8/layout/cycle8"/>
    <dgm:cxn modelId="{A2AC0693-B709-43B3-8700-570B524B7356}" type="presParOf" srcId="{2AB1942A-4C9E-4959-81DC-06620C802E4C}" destId="{B80E426B-2C40-4B96-8822-5B30218C7664}" srcOrd="5" destOrd="0" presId="urn:microsoft.com/office/officeart/2005/8/layout/cycle8"/>
    <dgm:cxn modelId="{C6F02FB0-B801-4E01-885A-5194B4FC606B}" type="presParOf" srcId="{2AB1942A-4C9E-4959-81DC-06620C802E4C}" destId="{0091C1E8-80F8-42E2-94F8-C0F187F8A571}" srcOrd="6" destOrd="0" presId="urn:microsoft.com/office/officeart/2005/8/layout/cycle8"/>
    <dgm:cxn modelId="{E80DE878-C1FD-41C7-A8D7-CB1DE32D94DC}" type="presParOf" srcId="{2AB1942A-4C9E-4959-81DC-06620C802E4C}" destId="{8D2215C4-6EA0-4464-B6CC-CA480F91AB5A}" srcOrd="7" destOrd="0" presId="urn:microsoft.com/office/officeart/2005/8/layout/cycle8"/>
    <dgm:cxn modelId="{CAB8CB90-3FE3-4A22-81B8-C461A01C459B}" type="presParOf" srcId="{2AB1942A-4C9E-4959-81DC-06620C802E4C}" destId="{BBE3E021-1DAD-479B-9E5B-C022A0A98B0E}" srcOrd="8" destOrd="0" presId="urn:microsoft.com/office/officeart/2005/8/layout/cycle8"/>
    <dgm:cxn modelId="{27C390E3-6AF0-41AB-A37E-9999D86AFEF7}" type="presParOf" srcId="{2AB1942A-4C9E-4959-81DC-06620C802E4C}" destId="{DFB1D762-51B9-4885-AB74-9066175CCFCA}" srcOrd="9" destOrd="0" presId="urn:microsoft.com/office/officeart/2005/8/layout/cycle8"/>
    <dgm:cxn modelId="{D4850941-B391-447A-A0B2-7197AF1BD5E3}" type="presParOf" srcId="{2AB1942A-4C9E-4959-81DC-06620C802E4C}" destId="{B69D7C44-5B83-4010-8892-E8ABCB2F1F21}" srcOrd="10" destOrd="0" presId="urn:microsoft.com/office/officeart/2005/8/layout/cycle8"/>
    <dgm:cxn modelId="{90BD84D5-7412-41A0-BBE0-7E4525162C6D}" type="presParOf" srcId="{2AB1942A-4C9E-4959-81DC-06620C802E4C}" destId="{CA1EB68D-DC8E-4BD9-BC46-AD55E59EC772}" srcOrd="11" destOrd="0" presId="urn:microsoft.com/office/officeart/2005/8/layout/cycle8"/>
    <dgm:cxn modelId="{FDA0DDE6-ACAC-4C1E-A2A4-D4EF39A347D3}" type="presParOf" srcId="{2AB1942A-4C9E-4959-81DC-06620C802E4C}" destId="{F8FCDB3E-A595-40E5-B1FA-5C1B38CEDACB}" srcOrd="12" destOrd="0" presId="urn:microsoft.com/office/officeart/2005/8/layout/cycle8"/>
    <dgm:cxn modelId="{6B7CFADA-4482-49AD-90E9-89F93E306566}" type="presParOf" srcId="{2AB1942A-4C9E-4959-81DC-06620C802E4C}" destId="{AB48DE20-E4CF-4CB4-9CF0-7FA4A8A7B23C}" srcOrd="13" destOrd="0" presId="urn:microsoft.com/office/officeart/2005/8/layout/cycle8"/>
    <dgm:cxn modelId="{C5DD5DCA-2820-45E0-859A-AC4ED9EE66EB}" type="presParOf" srcId="{2AB1942A-4C9E-4959-81DC-06620C802E4C}" destId="{DAD26207-ED09-488F-A3CA-4F4BD378840E}" srcOrd="14" destOrd="0" presId="urn:microsoft.com/office/officeart/2005/8/layout/cycle8"/>
    <dgm:cxn modelId="{460982CC-46AE-46E0-A923-CF544E2D0A1A}" type="presParOf" srcId="{2AB1942A-4C9E-4959-81DC-06620C802E4C}" destId="{270846BD-1BBD-4325-9AD7-72BDF5D991F0}" srcOrd="15" destOrd="0" presId="urn:microsoft.com/office/officeart/2005/8/layout/cycle8"/>
    <dgm:cxn modelId="{7D829061-2E92-4C21-961A-9F9A662DB521}" type="presParOf" srcId="{2AB1942A-4C9E-4959-81DC-06620C802E4C}" destId="{59A55F14-12F1-4925-827B-21C211933286}" srcOrd="16" destOrd="0" presId="urn:microsoft.com/office/officeart/2005/8/layout/cycle8"/>
    <dgm:cxn modelId="{BE9DFDD2-20E5-4120-8D47-F107D5A4FA3A}" type="presParOf" srcId="{2AB1942A-4C9E-4959-81DC-06620C802E4C}" destId="{E02837BC-58A8-4E8F-BFFE-A9292D19668B}" srcOrd="17" destOrd="0" presId="urn:microsoft.com/office/officeart/2005/8/layout/cycle8"/>
    <dgm:cxn modelId="{13D1BA94-497B-4ECF-B07D-CDA2878362A0}" type="presParOf" srcId="{2AB1942A-4C9E-4959-81DC-06620C802E4C}" destId="{A1BAD4A6-8F4D-4F22-A387-C09FF5975DF3}" srcOrd="18" destOrd="0" presId="urn:microsoft.com/office/officeart/2005/8/layout/cycle8"/>
    <dgm:cxn modelId="{3D7E1FD3-683C-401C-8B02-A89F6BBA6504}" type="presParOf" srcId="{2AB1942A-4C9E-4959-81DC-06620C802E4C}" destId="{63570CA6-97B2-42DB-9BB6-DAA6AF11BA27}" srcOrd="19" destOrd="0" presId="urn:microsoft.com/office/officeart/2005/8/layout/cycle8"/>
    <dgm:cxn modelId="{A2B94015-631A-4CE2-8274-B7C232AD0C17}" type="presParOf" srcId="{2AB1942A-4C9E-4959-81DC-06620C802E4C}" destId="{565420D2-1B97-4BD9-9CA7-19760436E2FF}" srcOrd="20" destOrd="0" presId="urn:microsoft.com/office/officeart/2005/8/layout/cycle8"/>
    <dgm:cxn modelId="{24586029-A4E7-430F-94F5-817C060662D9}" type="presParOf" srcId="{2AB1942A-4C9E-4959-81DC-06620C802E4C}" destId="{A38896B3-A868-41D9-B26E-40A709623A64}" srcOrd="21" destOrd="0" presId="urn:microsoft.com/office/officeart/2005/8/layout/cycle8"/>
    <dgm:cxn modelId="{3490A654-00E0-4019-97F0-D36FFD206756}" type="presParOf" srcId="{2AB1942A-4C9E-4959-81DC-06620C802E4C}" destId="{31B8C670-9C2B-44AD-BB4E-12D7A66FDEBF}" srcOrd="22" destOrd="0" presId="urn:microsoft.com/office/officeart/2005/8/layout/cycle8"/>
    <dgm:cxn modelId="{C098DC15-51D5-4949-965B-B555A3FF822E}" type="presParOf" srcId="{2AB1942A-4C9E-4959-81DC-06620C802E4C}" destId="{BB71D982-B7C1-401A-8BF5-710F564D38BD}" srcOrd="23" destOrd="0" presId="urn:microsoft.com/office/officeart/2005/8/layout/cycle8"/>
    <dgm:cxn modelId="{6DD8BE35-8559-4913-94D1-C42A2343D2F3}" type="presParOf" srcId="{2AB1942A-4C9E-4959-81DC-06620C802E4C}" destId="{97569E71-DD3F-478C-9816-CC89FC0668FF}" srcOrd="24" destOrd="0" presId="urn:microsoft.com/office/officeart/2005/8/layout/cycle8"/>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arrow6">
  <dgm:title val=""/>
  <dgm:desc val=""/>
  <dgm:catLst>
    <dgm:cat type="relationship" pri="4000"/>
    <dgm:cat type="process" pri="29000"/>
  </dgm:catLst>
  <dgm:sampData>
    <dgm:dataModel>
      <dgm:ptLst>
        <dgm:pt modelId="0" type="doc"/>
        <dgm:pt modelId="1">
          <dgm:prSet phldr="1"/>
        </dgm:pt>
        <dgm:pt modelId="2">
          <dgm:prSet phldr="1"/>
        </dgm:pt>
      </dgm:ptLst>
      <dgm:cxnLst>
        <dgm:cxn modelId="4" srcId="0" destId="1" srcOrd="0" destOrd="0"/>
        <dgm:cxn modelId="5" srcId="0" destId="2" srcOrd="1"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Lst>
      <dgm:cxnLst>
        <dgm:cxn modelId="3" srcId="0" destId="1" srcOrd="0" destOrd="0"/>
        <dgm:cxn modelId="4" srcId="0" destId="2" srcOrd="1" destOrd="0"/>
      </dgm:cxnLst>
      <dgm:bg/>
      <dgm:whole/>
    </dgm:dataModel>
  </dgm:clrData>
  <dgm:layoutNode name="compositeShape">
    <dgm:varLst>
      <dgm:chMax val="2"/>
      <dgm:dir/>
      <dgm:resizeHandles val="exact"/>
    </dgm:varLst>
    <dgm:alg type="composite">
      <dgm:param type="horzAlign" val="ctr"/>
      <dgm:param type="vertAlign" val="mid"/>
      <dgm:param type="ar" val="2.5"/>
    </dgm:alg>
    <dgm:shape xmlns:r="http://schemas.openxmlformats.org/officeDocument/2006/relationships" r:blip="">
      <dgm:adjLst/>
    </dgm:shape>
    <dgm:presOf/>
    <dgm:constrLst>
      <dgm:constr type="primFontSz" for="des" ptType="node" op="equ"/>
      <dgm:constr type="w" for="ch" forName="ribbon" refType="h" refFor="ch" refForName="ribbon" fact="2.5"/>
      <dgm:constr type="h" for="ch" forName="leftArrowText" refType="h" fact="0.49"/>
      <dgm:constr type="ctrY" for="ch" forName="leftArrowText" refType="ctrY" refFor="ch" refForName="ribbon"/>
      <dgm:constr type="ctrYOff" for="ch" forName="leftArrowText" refType="h" refFor="ch" refForName="ribbon" fact="-0.08"/>
      <dgm:constr type="l" for="ch" forName="leftArrowText" refType="w" refFor="ch" refForName="ribbon" fact="0.12"/>
      <dgm:constr type="r" for="ch" forName="leftArrowText" refType="w" refFor="ch" refForName="ribbon" fact="0.45"/>
      <dgm:constr type="h" for="ch" forName="rightArrowText" refType="h" fact="0.49"/>
      <dgm:constr type="ctrY" for="ch" forName="rightArrowText" refType="ctrY" refFor="ch" refForName="ribbon"/>
      <dgm:constr type="ctrYOff" for="ch" forName="rightArrowText" refType="h" refFor="ch" refForName="ribbon" fact="0.08"/>
      <dgm:constr type="l" for="ch" forName="rightArrowText" refType="w" refFor="ch" refForName="ribbon" fact="0.5"/>
      <dgm:constr type="r" for="ch" forName="rightArrowText" refType="w" refFor="ch" refForName="ribbon" fact="0.89"/>
    </dgm:constrLst>
    <dgm:ruleLst/>
    <dgm:choose name="Name0">
      <dgm:if name="Name1" axis="ch" ptType="node" func="cnt" op="gte" val="1">
        <dgm:layoutNode name="ribbon" styleLbl="node1">
          <dgm:alg type="sp"/>
          <dgm:shape xmlns:r="http://schemas.openxmlformats.org/officeDocument/2006/relationships" type="leftRightRibbon" r:blip="">
            <dgm:adjLst/>
          </dgm:shape>
          <dgm:presOf/>
          <dgm:constrLst/>
          <dgm:ruleLst/>
        </dgm:layoutNode>
        <dgm:layoutNode name="leftArrowText" styleLbl="node1">
          <dgm:varLst>
            <dgm:chMax val="0"/>
            <dgm:bulletEnabled val="1"/>
          </dgm:varLst>
          <dgm:alg type="tx">
            <dgm:param type="txAnchorVertCh" val="mid"/>
          </dgm:alg>
          <dgm:shape xmlns:r="http://schemas.openxmlformats.org/officeDocument/2006/relationships" type="rect" r:blip="" hideGeom="1">
            <dgm:adjLst/>
          </dgm:shape>
          <dgm:choose name="Name2">
            <dgm:if name="Name3" func="var" arg="dir" op="equ" val="norm">
              <dgm:presOf axis="ch desOrSelf" ptType="node node" st="1 1" cnt="1 0"/>
            </dgm:if>
            <dgm:else name="Name4">
              <dgm:presOf axis="ch desOrSelf" ptType="node node" st="2 1" cnt="1 0"/>
            </dgm:else>
          </dgm:choose>
          <dgm:constrLst>
            <dgm:constr type="primFontSz" val="65"/>
            <dgm:constr type="tMarg" refType="primFontSz" fact="0.28"/>
            <dgm:constr type="lMarg"/>
            <dgm:constr type="bMarg" refType="primFontSz" fact="0.3"/>
            <dgm:constr type="rMarg"/>
          </dgm:constrLst>
          <dgm:ruleLst>
            <dgm:rule type="primFontSz" val="5" fact="NaN" max="NaN"/>
          </dgm:ruleLst>
        </dgm:layoutNode>
        <dgm:layoutNode name="rightArrowText" styleLbl="node1">
          <dgm:varLst>
            <dgm:chMax val="0"/>
            <dgm:bulletEnabled val="1"/>
          </dgm:varLst>
          <dgm:alg type="tx">
            <dgm:param type="txAnchorVertCh" val="mid"/>
          </dgm:alg>
          <dgm:shape xmlns:r="http://schemas.openxmlformats.org/officeDocument/2006/relationships" type="rect" r:blip="" hideGeom="1">
            <dgm:adjLst/>
          </dgm:shape>
          <dgm:choose name="Name5">
            <dgm:if name="Name6" func="var" arg="dir" op="equ" val="norm">
              <dgm:presOf axis="ch desOrSelf" ptType="node node" st="2 1" cnt="1 0"/>
            </dgm:if>
            <dgm:else name="Name7">
              <dgm:presOf axis="ch desOrSelf" ptType="node node" st="1 1" cnt="1 0"/>
            </dgm:else>
          </dgm:choose>
          <dgm:constrLst>
            <dgm:constr type="primFontSz" val="65"/>
            <dgm:constr type="tMarg" refType="primFontSz" fact="0.28"/>
            <dgm:constr type="lMarg"/>
            <dgm:constr type="bMarg" refType="primFontSz" fact="0.3"/>
            <dgm:constr type="rMarg"/>
          </dgm:constrLst>
          <dgm:ruleLst>
            <dgm:rule type="primFontSz" val="5" fact="NaN" max="NaN"/>
          </dgm:ruleLst>
        </dgm:layoutNode>
      </dgm:if>
      <dgm:else name="Name8"/>
    </dgm:choose>
  </dgm:layoutNode>
</dgm:layoutDef>
</file>

<file path=ppt/diagrams/layout2.xml><?xml version="1.0" encoding="utf-8"?>
<dgm:layoutDef xmlns:dgm="http://schemas.openxmlformats.org/drawingml/2006/diagram" xmlns:a="http://schemas.openxmlformats.org/drawingml/2006/main" uniqueId="urn:microsoft.com/office/officeart/2005/8/layout/venn1">
  <dgm:title val=""/>
  <dgm:desc val=""/>
  <dgm:catLst>
    <dgm:cat type="relationship" pri="28000"/>
    <dgm:cat type="convert" pri="19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Lst>
      <dgm:cxnLst>
        <dgm:cxn modelId="7" srcId="0" destId="1" srcOrd="0" destOrd="0"/>
        <dgm:cxn modelId="8" srcId="0" destId="2" srcOrd="1" destOrd="0"/>
        <dgm:cxn modelId="9" srcId="0" destId="3" srcOrd="2" destOrd="0"/>
        <dgm:cxn modelId="10" srcId="0" destId="4" srcOrd="3" destOrd="0"/>
      </dgm:cxnLst>
      <dgm:bg/>
      <dgm:whole/>
    </dgm:dataModel>
  </dgm:clrData>
  <dgm:layoutNode name="compositeShape">
    <dgm:varLst>
      <dgm:chMax val="7"/>
      <dgm:dir/>
      <dgm:resizeHandles val="exact"/>
    </dgm:varLst>
    <dgm:choose name="Name0">
      <dgm:if name="Name1" axis="ch" ptType="node" func="cnt" op="equ" val="1">
        <dgm:alg type="composite">
          <dgm:param type="ar" val="1"/>
        </dgm:alg>
      </dgm:if>
      <dgm:if name="Name2" axis="ch" ptType="node" func="cnt" op="equ" val="2">
        <dgm:alg type="composite">
          <dgm:param type="ar" val="1.792"/>
        </dgm:alg>
      </dgm:if>
      <dgm:if name="Name3" axis="ch" ptType="node" func="cnt" op="equ" val="3">
        <dgm:alg type="composite">
          <dgm:param type="ar" val="1"/>
        </dgm:alg>
      </dgm:if>
      <dgm:if name="Name4" axis="ch" ptType="node" func="cnt" op="equ" val="4">
        <dgm:alg type="composite">
          <dgm:param type="ar" val="1"/>
        </dgm:alg>
      </dgm:if>
      <dgm:if name="Name5" axis="ch" ptType="node" func="cnt" op="equ" val="5">
        <dgm:alg type="composite">
          <dgm:param type="ar" val="1.4"/>
        </dgm:alg>
      </dgm:if>
      <dgm:if name="Name6" axis="ch" ptType="node" func="cnt" op="equ" val="6">
        <dgm:alg type="composite">
          <dgm:param type="ar" val="1.285"/>
        </dgm:alg>
      </dgm:if>
      <dgm:if name="Name7" axis="ch" ptType="node" func="cnt" op="equ" val="7">
        <dgm:alg type="composite">
          <dgm:param type="ar" val="1.359"/>
        </dgm:alg>
      </dgm:if>
      <dgm:else name="Name8">
        <dgm:alg type="composite">
          <dgm:param type="ar" val="1.359"/>
        </dgm:alg>
      </dgm:else>
    </dgm:choose>
    <dgm:shape xmlns:r="http://schemas.openxmlformats.org/officeDocument/2006/relationships" r:blip="">
      <dgm:adjLst/>
    </dgm:shape>
    <dgm:presOf/>
    <dgm:choose name="Name9">
      <dgm:if name="Name10" axis="ch" ptType="node" func="cnt" op="equ" val="1">
        <dgm:constrLst>
          <dgm:constr type="ctrX" for="ch" forName="circ1TxSh" refType="w" fact="0.5"/>
          <dgm:constr type="ctrY" for="ch" forName="circ1TxSh" refType="h" fact="0.5"/>
          <dgm:constr type="w" for="ch" forName="circ1TxSh" refType="w"/>
          <dgm:constr type="h" for="ch" forName="circ1TxSh" refType="h"/>
          <dgm:constr type="primFontSz" for="ch" ptType="node" op="equ"/>
        </dgm:constrLst>
      </dgm:if>
      <dgm:if name="Name11" axis="ch" ptType="node" func="cnt" op="equ" val="2">
        <dgm:constrLst>
          <dgm:constr type="ctrX" for="ch" forName="circ1" refType="w" fact="0.3"/>
          <dgm:constr type="ctrY" for="ch" forName="circ1" refType="h" fact="0.5"/>
          <dgm:constr type="w" for="ch" forName="circ1" refType="w" fact="0.555"/>
          <dgm:constr type="h" for="ch" forName="circ1" refType="h" fact="0.99456"/>
          <dgm:constr type="l" for="ch" forName="circ1Tx" refType="w" fact="0.1"/>
          <dgm:constr type="t" for="ch" forName="circ1Tx" refType="h" fact="0.12"/>
          <dgm:constr type="w" for="ch" forName="circ1Tx" refType="w" fact="0.32"/>
          <dgm:constr type="h" for="ch" forName="circ1Tx" refType="h" fact="0.76"/>
          <dgm:constr type="ctrX" for="ch" forName="circ2" refType="w" fact="0.7"/>
          <dgm:constr type="ctrY" for="ch" forName="circ2" refType="h" fact="0.5"/>
          <dgm:constr type="w" for="ch" forName="circ2" refType="w" fact="0.555"/>
          <dgm:constr type="h" for="ch" forName="circ2" refType="h" fact="0.99456"/>
          <dgm:constr type="l" for="ch" forName="circ2Tx" refType="w" fact="0.58"/>
          <dgm:constr type="t" for="ch" forName="circ2Tx" refType="h" fact="0.12"/>
          <dgm:constr type="w" for="ch" forName="circ2Tx" refType="w" fact="0.32"/>
          <dgm:constr type="h" for="ch" forName="circ2Tx" refType="h" fact="0.76"/>
          <dgm:constr type="primFontSz" for="ch" ptType="node" op="equ"/>
        </dgm:constrLst>
      </dgm:if>
      <dgm:if name="Name12" axis="ch" ptType="node" func="cnt" op="equ" val="3">
        <dgm:constrLst>
          <dgm:constr type="ctrX" for="ch" forName="circ1" refType="w" fact="0.5"/>
          <dgm:constr type="ctrY" for="ch" forName="circ1" refType="w" fact="0.25"/>
          <dgm:constr type="w" for="ch" forName="circ1" refType="w" fact="0.6"/>
          <dgm:constr type="h" for="ch" forName="circ1" refType="h" fact="0.6"/>
          <dgm:constr type="l" for="ch" forName="circ1Tx" refType="w" fact="0.28"/>
          <dgm:constr type="t" for="ch" forName="circ1Tx" refType="h" fact="0.055"/>
          <dgm:constr type="w" for="ch" forName="circ1Tx" refType="w" fact="0.44"/>
          <dgm:constr type="h" for="ch" forName="circ1Tx" refType="h" fact="0.27"/>
          <dgm:constr type="ctrX" for="ch" forName="circ2" refType="w" fact="0.7165"/>
          <dgm:constr type="ctrY" for="ch" forName="circ2" refType="w" fact="0.625"/>
          <dgm:constr type="w" for="ch" forName="circ2" refType="w" fact="0.6"/>
          <dgm:constr type="h" for="ch" forName="circ2" refType="h" fact="0.6"/>
          <dgm:constr type="l" for="ch" forName="circ2Tx" refType="w" fact="0.6"/>
          <dgm:constr type="t" for="ch" forName="circ2Tx" refType="h" fact="0.48"/>
          <dgm:constr type="w" for="ch" forName="circ2Tx" refType="w" fact="0.36"/>
          <dgm:constr type="h" for="ch" forName="circ2Tx" refType="h" fact="0.33"/>
          <dgm:constr type="ctrX" for="ch" forName="circ3" refType="w" fact="0.2835"/>
          <dgm:constr type="ctrY" for="ch" forName="circ3" refType="w" fact="0.625"/>
          <dgm:constr type="w" for="ch" forName="circ3" refType="w" fact="0.6"/>
          <dgm:constr type="h" for="ch" forName="circ3" refType="h" fact="0.6"/>
          <dgm:constr type="l" for="ch" forName="circ3Tx" refType="w" fact="0.04"/>
          <dgm:constr type="t" for="ch" forName="circ3Tx" refType="h" fact="0.48"/>
          <dgm:constr type="w" for="ch" forName="circ3Tx" refType="w" fact="0.36"/>
          <dgm:constr type="h" for="ch" forName="circ3Tx" refType="h" fact="0.33"/>
          <dgm:constr type="primFontSz" for="ch" ptType="node" op="equ"/>
        </dgm:constrLst>
      </dgm:if>
      <dgm:if name="Name13" axis="ch" ptType="node" func="cnt" op="equ" val="4">
        <dgm:constrLst>
          <dgm:constr type="ctrX" for="ch" forName="circ1" refType="w" fact="0.5"/>
          <dgm:constr type="ctrY" for="ch" forName="circ1" refType="w" fact="0.27"/>
          <dgm:constr type="w" for="ch" forName="circ1" refType="w" fact="0.52"/>
          <dgm:constr type="h" for="ch" forName="circ1" refType="h" fact="0.52"/>
          <dgm:constr type="l" for="ch" forName="circ1Tx" refType="w" fact="0.3"/>
          <dgm:constr type="t" for="ch" forName="circ1Tx" refType="h" fact="0.08"/>
          <dgm:constr type="w" for="ch" forName="circ1Tx" refType="w" fact="0.4"/>
          <dgm:constr type="h" for="ch" forName="circ1Tx" refType="h" fact="0.165"/>
          <dgm:constr type="ctrX" for="ch" forName="circ2" refType="w" fact="0.73"/>
          <dgm:constr type="ctrY" for="ch" forName="circ2" refType="w" fact="0.5"/>
          <dgm:constr type="w" for="ch" forName="circ2" refType="w" fact="0.52"/>
          <dgm:constr type="h" for="ch" forName="circ2" refType="h" fact="0.52"/>
          <dgm:constr type="r" for="ch" forName="circ2Tx" refType="w" fact="0.95"/>
          <dgm:constr type="t" for="ch" forName="circ2Tx" refType="h" fact="0.3"/>
          <dgm:constr type="w" for="ch" forName="circ2Tx" refType="w" fact="0.2"/>
          <dgm:constr type="h" for="ch" forName="circ2Tx" refType="h" fact="0.4"/>
          <dgm:constr type="ctrX" for="ch" forName="circ3" refType="w" fact="0.5"/>
          <dgm:constr type="ctrY" for="ch" forName="circ3" refType="w" fact="0.73"/>
          <dgm:constr type="w" for="ch" forName="circ3" refType="w" fact="0.52"/>
          <dgm:constr type="h" for="ch" forName="circ3" refType="h" fact="0.52"/>
          <dgm:constr type="l" for="ch" forName="circ3Tx" refType="w" fact="0.3"/>
          <dgm:constr type="b" for="ch" forName="circ3Tx" refType="h" fact="0.92"/>
          <dgm:constr type="w" for="ch" forName="circ3Tx" refType="w" fact="0.4"/>
          <dgm:constr type="h" for="ch" forName="circ3Tx" refType="h" fact="0.165"/>
          <dgm:constr type="ctrX" for="ch" forName="circ4" refType="w" fact="0.27"/>
          <dgm:constr type="ctrY" for="ch" forName="circ4" refType="h" fact="0.5"/>
          <dgm:constr type="w" for="ch" forName="circ4" refType="w" fact="0.52"/>
          <dgm:constr type="h" for="ch" forName="circ4" refType="h" fact="0.52"/>
          <dgm:constr type="l" for="ch" forName="circ4Tx" refType="w" fact="0.05"/>
          <dgm:constr type="t" for="ch" forName="circ4Tx" refType="h" fact="0.3"/>
          <dgm:constr type="w" for="ch" forName="circ4Tx" refType="w" fact="0.2"/>
          <dgm:constr type="h" for="ch" forName="circ4Tx" refType="h" fact="0.4"/>
          <dgm:constr type="primFontSz" for="ch" ptType="node" op="equ"/>
        </dgm:constrLst>
      </dgm:if>
      <dgm:if name="Name14" axis="ch" ptType="node" func="cnt" op="equ" val="5">
        <dgm:constrLst>
          <dgm:constr type="ctrX" for="ch" forName="circ1" refType="w" fact="0.5"/>
          <dgm:constr type="ctrY" for="ch" forName="circ1" refType="h" fact="0.46"/>
          <dgm:constr type="w" for="ch" forName="circ1" refType="w" fact="0.25"/>
          <dgm:constr type="h" for="ch" forName="circ1" refType="h" fact="0.35"/>
          <dgm:constr type="l" for="ch" forName="circ1Tx" refType="w" fact="0.355"/>
          <dgm:constr type="t" for="ch" forName="circ1Tx"/>
          <dgm:constr type="w" for="ch" forName="circ1Tx" refType="w" fact="0.29"/>
          <dgm:constr type="h" for="ch" forName="circ1Tx" refType="h" fact="0.235"/>
          <dgm:constr type="ctrX" for="ch" forName="circ2" refType="w" fact="0.5951"/>
          <dgm:constr type="ctrY" for="ch" forName="circ2" refType="h" fact="0.5567"/>
          <dgm:constr type="w" for="ch" forName="circ2" refType="w" fact="0.25"/>
          <dgm:constr type="h" for="ch" forName="circ2" refType="h" fact="0.35"/>
          <dgm:constr type="l" for="ch" forName="circ2Tx" refType="w" fact="0.74"/>
          <dgm:constr type="t" for="ch" forName="circ2Tx" refType="h" fact="0.31"/>
          <dgm:constr type="w" for="ch" forName="circ2Tx" refType="w" fact="0.26"/>
          <dgm:constr type="h" for="ch" forName="circ2Tx" refType="h" fact="0.255"/>
          <dgm:constr type="ctrX" for="ch" forName="circ3" refType="w" fact="0.5588"/>
          <dgm:constr type="ctrY" for="ch" forName="circ3" refType="h" fact="0.7133"/>
          <dgm:constr type="w" for="ch" forName="circ3" refType="w" fact="0.25"/>
          <dgm:constr type="h" for="ch" forName="circ3" refType="h" fact="0.35"/>
          <dgm:constr type="l" for="ch" forName="circ3Tx" refType="w" fact="0.7"/>
          <dgm:constr type="t" for="ch" forName="circ3Tx" refType="h" fact="0.745"/>
          <dgm:constr type="w" for="ch" forName="circ3Tx" refType="w" fact="0.26"/>
          <dgm:constr type="h" for="ch" forName="circ3Tx" refType="h" fact="0.255"/>
          <dgm:constr type="ctrX" for="ch" forName="circ4" refType="w" fact="0.4412"/>
          <dgm:constr type="ctrY" for="ch" forName="circ4" refType="h" fact="0.7133"/>
          <dgm:constr type="w" for="ch" forName="circ4" refType="w" fact="0.25"/>
          <dgm:constr type="h" for="ch" forName="circ4" refType="h" fact="0.35"/>
          <dgm:constr type="l" for="ch" forName="circ4Tx" refType="w" fact="0.04"/>
          <dgm:constr type="t" for="ch" forName="circ4Tx" refType="h" fact="0.745"/>
          <dgm:constr type="w" for="ch" forName="circ4Tx" refType="w" fact="0.26"/>
          <dgm:constr type="h" for="ch" forName="circ4Tx" refType="h" fact="0.255"/>
          <dgm:constr type="ctrX" for="ch" forName="circ5" refType="w" fact="0.4049"/>
          <dgm:constr type="ctrY" for="ch" forName="circ5" refType="h" fact="0.5567"/>
          <dgm:constr type="w" for="ch" forName="circ5" refType="w" fact="0.25"/>
          <dgm:constr type="h" for="ch" forName="circ5" refType="h" fact="0.35"/>
          <dgm:constr type="l" for="ch" forName="circ5Tx"/>
          <dgm:constr type="t" for="ch" forName="circ5Tx" refType="h" fact="0.31"/>
          <dgm:constr type="w" for="ch" forName="circ5Tx" refType="w" fact="0.26"/>
          <dgm:constr type="h" for="ch" forName="circ5Tx" refType="h" fact="0.255"/>
          <dgm:constr type="primFontSz" for="ch" ptType="node" op="equ"/>
        </dgm:constrLst>
      </dgm:if>
      <dgm:if name="Name15" axis="ch" ptType="node" func="cnt" op="equ" val="6">
        <dgm:constrLst>
          <dgm:constr type="ctrX" for="ch" forName="circ1" refType="w" fact="0.5"/>
          <dgm:constr type="ctrY" for="ch" forName="circ1" refType="h" fact="0.3844"/>
          <dgm:constr type="w" for="ch" forName="circ1" refType="w" fact="0.24"/>
          <dgm:constr type="h" for="ch" forName="circ1" refType="h" fact="0.3084"/>
          <dgm:constr type="l" for="ch" forName="circ1Tx" refType="w" fact="0.35"/>
          <dgm:constr type="t" for="ch" forName="circ1Tx"/>
          <dgm:constr type="w" for="ch" forName="circ1Tx" refType="w" fact="0.3"/>
          <dgm:constr type="h" for="ch" forName="circ1Tx" refType="h" fact="0.21"/>
          <dgm:constr type="ctrX" for="ch" forName="circ2" refType="w" fact="0.5779"/>
          <dgm:constr type="ctrY" for="ch" forName="circ2" refType="h" fact="0.4422"/>
          <dgm:constr type="w" for="ch" forName="circ2" refType="w" fact="0.24"/>
          <dgm:constr type="h" for="ch" forName="circ2" refType="h" fact="0.3084"/>
          <dgm:constr type="l" for="ch" forName="circ2Tx" refType="w" fact="0.7157"/>
          <dgm:constr type="t" for="ch" forName="circ2Tx" refType="h" fact="0.2"/>
          <dgm:constr type="w" for="ch" forName="circ2Tx" refType="w" fact="0.2843"/>
          <dgm:constr type="h" for="ch" forName="circ2Tx" refType="h" fact="0.23"/>
          <dgm:constr type="ctrX" for="ch" forName="circ3" refType="w" fact="0.5779"/>
          <dgm:constr type="ctrY" for="ch" forName="circ3" refType="h" fact="0.5578"/>
          <dgm:constr type="w" for="ch" forName="circ3" refType="w" fact="0.24"/>
          <dgm:constr type="h" for="ch" forName="circ3" refType="h" fact="0.3084"/>
          <dgm:constr type="l" for="ch" forName="circ3Tx" refType="w" fact="0.7157"/>
          <dgm:constr type="t" for="ch" forName="circ3Tx" refType="h" fact="0.543"/>
          <dgm:constr type="w" for="ch" forName="circ3Tx" refType="w" fact="0.2843"/>
          <dgm:constr type="h" for="ch" forName="circ3Tx" refType="h" fact="0.257"/>
          <dgm:constr type="ctrX" for="ch" forName="circ4" refType="w" fact="0.5"/>
          <dgm:constr type="ctrY" for="ch" forName="circ4" refType="h" fact="0.6157"/>
          <dgm:constr type="w" for="ch" forName="circ4" refType="w" fact="0.24"/>
          <dgm:constr type="h" for="ch" forName="circ4" refType="h" fact="0.3084"/>
          <dgm:constr type="l" for="ch" forName="circ4Tx" refType="w" fact="0.35"/>
          <dgm:constr type="t" for="ch" forName="circ4Tx" refType="h" fact="0.79"/>
          <dgm:constr type="w" for="ch" forName="circ4Tx" refType="w" fact="0.3"/>
          <dgm:constr type="h" for="ch" forName="circ4Tx" refType="h" fact="0.21"/>
          <dgm:constr type="ctrX" for="ch" forName="circ5" refType="w" fact="0.4221"/>
          <dgm:constr type="ctrY" for="ch" forName="circ5" refType="h" fact="0.5578"/>
          <dgm:constr type="w" for="ch" forName="circ5" refType="w" fact="0.24"/>
          <dgm:constr type="h" for="ch" forName="circ5" refType="h" fact="0.3084"/>
          <dgm:constr type="l" for="ch" forName="circ5Tx" refType="w" fact="0"/>
          <dgm:constr type="t" for="ch" forName="circ5Tx" refType="h" fact="0.543"/>
          <dgm:constr type="w" for="ch" forName="circ5Tx" refType="w" fact="0.2843"/>
          <dgm:constr type="h" for="ch" forName="circ5Tx" refType="h" fact="0.257"/>
          <dgm:constr type="ctrX" for="ch" forName="circ6" refType="w" fact="0.4221"/>
          <dgm:constr type="ctrY" for="ch" forName="circ6" refType="h" fact="0.4422"/>
          <dgm:constr type="w" for="ch" forName="circ6" refType="w" fact="0.24"/>
          <dgm:constr type="h" for="ch" forName="circ6" refType="h" fact="0.3084"/>
          <dgm:constr type="l" for="ch" forName="circ6Tx" refType="w" fact="0"/>
          <dgm:constr type="t" for="ch" forName="circ6Tx" refType="h" fact="0.2"/>
          <dgm:constr type="w" for="ch" forName="circ6Tx" refType="w" fact="0.2843"/>
          <dgm:constr type="h" for="ch" forName="circ6Tx" refType="h" fact="0.257"/>
          <dgm:constr type="primFontSz" for="ch" ptType="node" op="equ"/>
        </dgm:constrLst>
      </dgm:if>
      <dgm:else name="Name16">
        <dgm:constrLst>
          <dgm:constr type="ctrX" for="ch" forName="circ1" refType="w" fact="0.5"/>
          <dgm:constr type="ctrY" for="ch" forName="circ1" refType="h" fact="0.4177"/>
          <dgm:constr type="w" for="ch" forName="circ1" refType="w" fact="0.24"/>
          <dgm:constr type="h" for="ch" forName="circ1" refType="h" fact="0.3262"/>
          <dgm:constr type="l" for="ch" forName="circ1Tx" refType="w" fact="0.3625"/>
          <dgm:constr type="t" for="ch" forName="circ1Tx"/>
          <dgm:constr type="w" for="ch" forName="circ1Tx" refType="w" fact="0.275"/>
          <dgm:constr type="h" for="ch" forName="circ1Tx" refType="h" fact="0.2"/>
          <dgm:constr type="ctrX" for="ch" forName="circ2" refType="w" fact="0.5704"/>
          <dgm:constr type="ctrY" for="ch" forName="circ2" refType="h" fact="0.4637"/>
          <dgm:constr type="w" for="ch" forName="circ2" refType="w" fact="0.24"/>
          <dgm:constr type="h" for="ch" forName="circ2" refType="h" fact="0.3262"/>
          <dgm:constr type="l" for="ch" forName="circ2Tx" refType="w" fact="0.72"/>
          <dgm:constr type="t" for="ch" forName="circ2Tx" refType="h" fact="0.19"/>
          <dgm:constr type="w" for="ch" forName="circ2Tx" refType="w" fact="0.26"/>
          <dgm:constr type="h" for="ch" forName="circ2Tx" refType="h" fact="0.22"/>
          <dgm:constr type="ctrX" for="ch" forName="circ3" refType="w" fact="0.5877"/>
          <dgm:constr type="ctrY" for="ch" forName="circ3" refType="h" fact="0.5672"/>
          <dgm:constr type="w" for="ch" forName="circ3" refType="w" fact="0.24"/>
          <dgm:constr type="h" for="ch" forName="circ3" refType="h" fact="0.3262"/>
          <dgm:constr type="l" for="ch" forName="circ3Tx" refType="w" fact="0.745"/>
          <dgm:constr type="t" for="ch" forName="circ3Tx" refType="h" fact="0.47"/>
          <dgm:constr type="w" for="ch" forName="circ3Tx" refType="w" fact="0.255"/>
          <dgm:constr type="h" for="ch" forName="circ3Tx" refType="h" fact="0.235"/>
          <dgm:constr type="ctrX" for="ch" forName="circ4" refType="w" fact="0.539"/>
          <dgm:constr type="ctrY" for="ch" forName="circ4" refType="h" fact="0.6502"/>
          <dgm:constr type="w" for="ch" forName="circ4" refType="w" fact="0.24"/>
          <dgm:constr type="h" for="ch" forName="circ4" refType="h" fact="0.3262"/>
          <dgm:constr type="l" for="ch" forName="circ4Tx" refType="w" fact="0.635"/>
          <dgm:constr type="t" for="ch" forName="circ4Tx" refType="h" fact="0.785"/>
          <dgm:constr type="w" for="ch" forName="circ4Tx" refType="w" fact="0.275"/>
          <dgm:constr type="h" for="ch" forName="circ4Tx" refType="h" fact="0.215"/>
          <dgm:constr type="ctrX" for="ch" forName="circ5" refType="w" fact="0.461"/>
          <dgm:constr type="ctrY" for="ch" forName="circ5" refType="h" fact="0.6502"/>
          <dgm:constr type="w" for="ch" forName="circ5" refType="w" fact="0.24"/>
          <dgm:constr type="h" for="ch" forName="circ5" refType="h" fact="0.3262"/>
          <dgm:constr type="l" for="ch" forName="circ5Tx" refType="w" fact="0.09"/>
          <dgm:constr type="t" for="ch" forName="circ5Tx" refType="h" fact="0.785"/>
          <dgm:constr type="w" for="ch" forName="circ5Tx" refType="w" fact="0.275"/>
          <dgm:constr type="h" for="ch" forName="circ5Tx" refType="h" fact="0.215"/>
          <dgm:constr type="ctrX" for="ch" forName="circ6" refType="w" fact="0.4123"/>
          <dgm:constr type="ctrY" for="ch" forName="circ6" refType="h" fact="0.5672"/>
          <dgm:constr type="w" for="ch" forName="circ6" refType="w" fact="0.24"/>
          <dgm:constr type="h" for="ch" forName="circ6" refType="h" fact="0.3262"/>
          <dgm:constr type="l" for="ch" forName="circ6Tx"/>
          <dgm:constr type="t" for="ch" forName="circ6Tx" refType="h" fact="0.47"/>
          <dgm:constr type="w" for="ch" forName="circ6Tx" refType="w" fact="0.255"/>
          <dgm:constr type="h" for="ch" forName="circ6Tx" refType="h" fact="0.235"/>
          <dgm:constr type="ctrX" for="ch" forName="circ7" refType="w" fact="0.4296"/>
          <dgm:constr type="ctrY" for="ch" forName="circ7" refType="h" fact="0.4637"/>
          <dgm:constr type="w" for="ch" forName="circ7" refType="w" fact="0.24"/>
          <dgm:constr type="h" for="ch" forName="circ7" refType="h" fact="0.3262"/>
          <dgm:constr type="l" for="ch" forName="circ7Tx" refType="w" fact="0.02"/>
          <dgm:constr type="t" for="ch" forName="circ7Tx" refType="h" fact="0.19"/>
          <dgm:constr type="w" for="ch" forName="circ7Tx" refType="w" fact="0.26"/>
          <dgm:constr type="h" for="ch" forName="circ7Tx" refType="h" fact="0.22"/>
          <dgm:constr type="primFontSz" for="ch" ptType="node" op="equ"/>
        </dgm:constrLst>
      </dgm:else>
    </dgm:choose>
    <dgm:ruleLst/>
    <dgm:forEach name="Name17" axis="ch" ptType="node" cnt="1">
      <dgm:choose name="Name18">
        <dgm:if name="Name19" axis="root ch" ptType="all node" func="cnt" op="equ" val="1">
          <dgm:layoutNode name="circ1TxSh" styleLbl="vennNode1">
            <dgm:alg type="tx">
              <dgm:param type="txAnchorHorzCh" val="ctr"/>
              <dgm:param type="txAnchorVertCh" val="mid"/>
            </dgm:alg>
            <dgm:shape xmlns:r="http://schemas.openxmlformats.org/officeDocument/2006/relationships" type="ellipse" r:blip="">
              <dgm:adjLst/>
            </dgm:shape>
            <dgm:choose name="Name20">
              <dgm:if name="Name21" func="var" arg="dir" op="equ" val="norm">
                <dgm:choose name="Name22">
                  <dgm:if name="Name23" axis="root ch" ptType="all node" func="cnt" op="lte" val="4">
                    <dgm:presOf axis="desOrSelf" ptType="node"/>
                  </dgm:if>
                  <dgm:else name="Name24">
                    <dgm:presOf/>
                  </dgm:else>
                </dgm:choose>
              </dgm:if>
              <dgm:else name="Name25">
                <dgm:choose name="Name26">
                  <dgm:if name="Name27" axis="root ch" ptType="all node" func="cnt" op="equ" val="2">
                    <dgm:presOf axis="root ch desOrSelf" ptType="all node node" st="1 2 1" cnt="1 1 0"/>
                  </dgm:if>
                  <dgm:else name="Name28">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if>
        <dgm:else name="Name29">
          <dgm:layoutNode name="circ1" styleLbl="vennNode1">
            <dgm:alg type="sp"/>
            <dgm:shape xmlns:r="http://schemas.openxmlformats.org/officeDocument/2006/relationships" type="ellipse" r:blip="">
              <dgm:adjLst/>
            </dgm:shape>
            <dgm:choose name="Name30">
              <dgm:if name="Name31" func="var" arg="dir" op="equ" val="norm">
                <dgm:choose name="Name32">
                  <dgm:if name="Name33" axis="root ch" ptType="all node" func="cnt" op="lte" val="4">
                    <dgm:presOf axis="desOrSelf" ptType="node"/>
                  </dgm:if>
                  <dgm:else name="Name34">
                    <dgm:presOf/>
                  </dgm:else>
                </dgm:choose>
              </dgm:if>
              <dgm:else name="Name35">
                <dgm:choose name="Name36">
                  <dgm:if name="Name37" axis="root ch" ptType="all node" func="cnt" op="equ" val="2">
                    <dgm:presOf axis="root ch desOrSelf" ptType="all node node" st="1 2 1" cnt="1 1 0"/>
                  </dgm:if>
                  <dgm:else name="Name38">
                    <dgm:choose name="Name39">
                      <dgm:if name="Name40" axis="root ch" ptType="all node" func="cnt" op="lte" val="4">
                        <dgm:presOf axis="desOrSelf" ptType="node"/>
                      </dgm:if>
                      <dgm:else name="Name41">
                        <dgm:presOf/>
                      </dgm:else>
                    </dgm:choose>
                  </dgm:else>
                </dgm:choose>
              </dgm:else>
            </dgm:choose>
            <dgm:constrLst/>
            <dgm:ruleLst/>
          </dgm:layoutNode>
          <dgm:layoutNode name="circ1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42">
              <dgm:if name="Name43" func="var" arg="dir" op="equ" val="norm">
                <dgm:presOf axis="desOrSelf" ptType="node"/>
              </dgm:if>
              <dgm:else name="Name44">
                <dgm:choose name="Name45">
                  <dgm:if name="Name46" axis="root ch" ptType="all node" func="cnt" op="equ" val="2">
                    <dgm:presOf axis="root ch desOrSelf" ptType="all node node" st="1 2 1" cnt="1 1 0"/>
                  </dgm:if>
                  <dgm:else name="Name47">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else>
      </dgm:choose>
    </dgm:forEach>
    <dgm:forEach name="Name48" axis="ch" ptType="node" st="2" cnt="1">
      <dgm:layoutNode name="circ2" styleLbl="vennNode1">
        <dgm:alg type="sp"/>
        <dgm:shape xmlns:r="http://schemas.openxmlformats.org/officeDocument/2006/relationships" type="ellipse" r:blip="">
          <dgm:adjLst/>
        </dgm:shape>
        <dgm:choose name="Name49">
          <dgm:if name="Name50" func="var" arg="dir" op="equ" val="norm">
            <dgm:choose name="Name51">
              <dgm:if name="Name52" axis="root ch" ptType="all node" func="cnt" op="lte" val="4">
                <dgm:presOf axis="desOrSelf" ptType="node"/>
              </dgm:if>
              <dgm:else name="Name53">
                <dgm:presOf/>
              </dgm:else>
            </dgm:choose>
          </dgm:if>
          <dgm:else name="Name54">
            <dgm:choose name="Name55">
              <dgm:if name="Name56" axis="root ch" ptType="all node" func="cnt" op="equ" val="2">
                <dgm:presOf axis="root ch desOrSelf" ptType="all node node" st="1 1 1" cnt="1 1 0"/>
              </dgm:if>
              <dgm:if name="Name57" axis="root ch" ptType="all node" func="cnt" op="equ" val="3">
                <dgm:presOf axis="root ch desOrSelf" ptType="all node node" st="1 3 1" cnt="1 1 0"/>
              </dgm:if>
              <dgm:if name="Name58" axis="root ch" ptType="all node" func="cnt" op="equ" val="4">
                <dgm:presOf axis="root ch desOrSelf" ptType="all node node" st="1 4 1" cnt="1 1 0"/>
              </dgm:if>
              <dgm:else name="Name59">
                <dgm:presOf/>
              </dgm:else>
            </dgm:choose>
          </dgm:else>
        </dgm:choose>
        <dgm:constrLst/>
        <dgm:ruleLst/>
      </dgm:layoutNode>
      <dgm:layoutNode name="circ2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60">
          <dgm:if name="Name61" func="var" arg="dir" op="equ" val="norm">
            <dgm:presOf axis="desOrSelf" ptType="node"/>
          </dgm:if>
          <dgm:else name="Name62">
            <dgm:choose name="Name63">
              <dgm:if name="Name64" axis="root ch" ptType="all node" func="cnt" op="equ" val="2">
                <dgm:presOf axis="root ch desOrSelf" ptType="all node node" st="1 1 1" cnt="1 1 0"/>
              </dgm:if>
              <dgm:if name="Name65" axis="root ch" ptType="all node" func="cnt" op="equ" val="3">
                <dgm:presOf axis="root ch desOrSelf" ptType="all node node" st="1 3 1" cnt="1 1 0"/>
              </dgm:if>
              <dgm:if name="Name66" axis="root ch" ptType="all node" func="cnt" op="equ" val="4">
                <dgm:presOf axis="root ch desOrSelf" ptType="all node node" st="1 4 1" cnt="1 1 0"/>
              </dgm:if>
              <dgm:if name="Name67" axis="root ch" ptType="all node" func="cnt" op="equ" val="5">
                <dgm:presOf axis="root ch desOrSelf" ptType="all node node" st="1 5 1" cnt="1 1 0"/>
              </dgm:if>
              <dgm:if name="Name68" axis="root ch" ptType="all node" func="cnt" op="equ" val="6">
                <dgm:presOf axis="root ch desOrSelf" ptType="all node node" st="1 6 1" cnt="1 1 0"/>
              </dgm:if>
              <dgm:else name="Name69">
                <dgm:presOf axis="root ch desOrSelf" ptType="all node node" st="1 7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70" axis="ch" ptType="node" st="3" cnt="1">
      <dgm:layoutNode name="circ3" styleLbl="vennNode1">
        <dgm:alg type="sp"/>
        <dgm:shape xmlns:r="http://schemas.openxmlformats.org/officeDocument/2006/relationships" type="ellipse" r:blip="">
          <dgm:adjLst/>
        </dgm:shape>
        <dgm:choose name="Name71">
          <dgm:if name="Name72" func="var" arg="dir" op="equ" val="norm">
            <dgm:choose name="Name73">
              <dgm:if name="Name74" axis="root ch" ptType="all node" func="cnt" op="lte" val="4">
                <dgm:presOf axis="desOrSelf" ptType="node"/>
              </dgm:if>
              <dgm:else name="Name75">
                <dgm:presOf/>
              </dgm:else>
            </dgm:choose>
          </dgm:if>
          <dgm:else name="Name76">
            <dgm:choose name="Name77">
              <dgm:if name="Name78" axis="root ch" ptType="all node" func="cnt" op="equ" val="3">
                <dgm:presOf axis="root ch desOrSelf" ptType="all node node" st="1 2 1" cnt="1 1 0"/>
              </dgm:if>
              <dgm:if name="Name79" axis="root ch" ptType="all node" func="cnt" op="equ" val="4">
                <dgm:presOf axis="root ch desOrSelf" ptType="all node node" st="1 3 1" cnt="1 1 0"/>
              </dgm:if>
              <dgm:else name="Name80">
                <dgm:presOf/>
              </dgm:else>
            </dgm:choose>
          </dgm:else>
        </dgm:choose>
        <dgm:constrLst/>
        <dgm:ruleLst/>
      </dgm:layoutNode>
      <dgm:layoutNode name="circ3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81">
          <dgm:if name="Name82" func="var" arg="dir" op="equ" val="norm">
            <dgm:presOf axis="desOrSelf" ptType="node"/>
          </dgm:if>
          <dgm:else name="Name83">
            <dgm:choose name="Name84">
              <dgm:if name="Name85" axis="root ch" ptType="all node" func="cnt" op="equ" val="3">
                <dgm:presOf axis="root ch desOrSelf" ptType="all node node" st="1 2 1" cnt="1 1 0"/>
              </dgm:if>
              <dgm:if name="Name86" axis="root ch" ptType="all node" func="cnt" op="equ" val="4">
                <dgm:presOf axis="root ch desOrSelf" ptType="all node node" st="1 3 1" cnt="1 1 0"/>
              </dgm:if>
              <dgm:if name="Name87" axis="root ch" ptType="all node" func="cnt" op="equ" val="5">
                <dgm:presOf axis="root ch desOrSelf" ptType="all node node" st="1 4 1" cnt="1 1 0"/>
              </dgm:if>
              <dgm:if name="Name88" axis="root ch" ptType="all node" func="cnt" op="equ" val="6">
                <dgm:presOf axis="root ch desOrSelf" ptType="all node node" st="1 5 1" cnt="1 1 0"/>
              </dgm:if>
              <dgm:else name="Name89">
                <dgm:presOf axis="root ch desOrSelf" ptType="all node node" st="1 6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90" axis="ch" ptType="node" st="4" cnt="1">
      <dgm:layoutNode name="circ4" styleLbl="vennNode1">
        <dgm:alg type="sp"/>
        <dgm:shape xmlns:r="http://schemas.openxmlformats.org/officeDocument/2006/relationships" type="ellipse" r:blip="">
          <dgm:adjLst/>
        </dgm:shape>
        <dgm:choose name="Name91">
          <dgm:if name="Name92" func="var" arg="dir" op="equ" val="norm">
            <dgm:choose name="Name93">
              <dgm:if name="Name94" axis="root ch" ptType="all node" func="cnt" op="lte" val="4">
                <dgm:presOf axis="desOrSelf" ptType="node"/>
              </dgm:if>
              <dgm:else name="Name95">
                <dgm:presOf/>
              </dgm:else>
            </dgm:choose>
          </dgm:if>
          <dgm:else name="Name96">
            <dgm:choose name="Name97">
              <dgm:if name="Name98" axis="root ch" ptType="all node" func="cnt" op="equ" val="4">
                <dgm:presOf axis="root ch desOrSelf" ptType="all node node" st="1 2 1" cnt="1 1 0"/>
              </dgm:if>
              <dgm:else name="Name99">
                <dgm:presOf/>
              </dgm:else>
            </dgm:choose>
          </dgm:else>
        </dgm:choose>
        <dgm:constrLst/>
        <dgm:ruleLst/>
      </dgm:layoutNode>
      <dgm:layoutNode name="circ4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0">
          <dgm:if name="Name101" func="var" arg="dir" op="equ" val="norm">
            <dgm:presOf axis="desOrSelf" ptType="node"/>
          </dgm:if>
          <dgm:else name="Name102">
            <dgm:choose name="Name103">
              <dgm:if name="Name104" axis="root ch" ptType="all node" func="cnt" op="equ" val="4">
                <dgm:presOf axis="root ch desOrSelf" ptType="all node node" st="1 2 1" cnt="1 1 0"/>
              </dgm:if>
              <dgm:if name="Name105" axis="root ch" ptType="all node" func="cnt" op="equ" val="5">
                <dgm:presOf axis="root ch desOrSelf" ptType="all node node" st="1 3 1" cnt="1 1 0"/>
              </dgm:if>
              <dgm:if name="Name106" axis="root ch" ptType="all node" func="cnt" op="equ" val="6">
                <dgm:presOf axis="root ch desOrSelf" ptType="all node node" st="1 4 1" cnt="1 1 0"/>
              </dgm:if>
              <dgm:else name="Name107">
                <dgm:presOf axis="root ch desOrSelf" ptType="all node node" st="1 5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08" axis="ch" ptType="node" st="5" cnt="1">
      <dgm:layoutNode name="circ5" styleLbl="vennNode1">
        <dgm:alg type="sp"/>
        <dgm:shape xmlns:r="http://schemas.openxmlformats.org/officeDocument/2006/relationships" type="ellipse" r:blip="">
          <dgm:adjLst/>
        </dgm:shape>
        <dgm:presOf/>
        <dgm:constrLst/>
        <dgm:ruleLst/>
      </dgm:layoutNode>
      <dgm:layoutNode name="circ5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9">
          <dgm:if name="Name110" func="var" arg="dir" op="equ" val="norm">
            <dgm:presOf axis="desOrSelf" ptType="node"/>
          </dgm:if>
          <dgm:else name="Name111">
            <dgm:choose name="Name112">
              <dgm:if name="Name113" axis="root ch" ptType="all node" func="cnt" op="equ" val="5">
                <dgm:presOf axis="root ch desOrSelf" ptType="all node node" st="1 2 1" cnt="1 1 0"/>
              </dgm:if>
              <dgm:if name="Name114" axis="root ch" ptType="all node" func="cnt" op="equ" val="6">
                <dgm:presOf axis="root ch desOrSelf" ptType="all node node" st="1 3 1" cnt="1 1 0"/>
              </dgm:if>
              <dgm:else name="Name115">
                <dgm:presOf axis="root ch desOrSelf" ptType="all node node" st="1 4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16" axis="ch" ptType="node" st="6" cnt="1">
      <dgm:layoutNode name="circ6" styleLbl="vennNode1">
        <dgm:alg type="sp"/>
        <dgm:shape xmlns:r="http://schemas.openxmlformats.org/officeDocument/2006/relationships" type="ellipse" r:blip="">
          <dgm:adjLst/>
        </dgm:shape>
        <dgm:presOf/>
        <dgm:constrLst/>
        <dgm:ruleLst/>
      </dgm:layoutNode>
      <dgm:layoutNode name="circ6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17">
          <dgm:if name="Name118" func="var" arg="dir" op="equ" val="norm">
            <dgm:presOf axis="desOrSelf" ptType="node"/>
          </dgm:if>
          <dgm:else name="Name119">
            <dgm:choose name="Name120">
              <dgm:if name="Name121" axis="root ch" ptType="all node" func="cnt" op="equ" val="6">
                <dgm:presOf axis="root ch desOrSelf" ptType="all node node" st="1 2 1" cnt="1 1 0"/>
              </dgm:if>
              <dgm:else name="Name122">
                <dgm:presOf axis="root ch desOrSelf" ptType="all node node" st="1 3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23" axis="ch" ptType="node" st="7" cnt="1">
      <dgm:layoutNode name="circ7" styleLbl="vennNode1">
        <dgm:alg type="sp"/>
        <dgm:shape xmlns:r="http://schemas.openxmlformats.org/officeDocument/2006/relationships" type="ellipse" r:blip="">
          <dgm:adjLst/>
        </dgm:shape>
        <dgm:presOf/>
        <dgm:constrLst/>
        <dgm:ruleLst/>
      </dgm:layoutNode>
      <dgm:layoutNode name="circ7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24">
          <dgm:if name="Name125" func="var" arg="dir" op="equ" val="norm">
            <dgm:presOf axis="desOrSelf" ptType="node"/>
          </dgm:if>
          <dgm:else name="Name126">
            <dgm:presOf axis="root ch desOrSelf" ptType="all node node" st="1 2 1" cnt="1 1 0"/>
          </dgm:else>
        </dgm:choose>
        <dgm:constrLst>
          <dgm:constr type="tMarg"/>
          <dgm:constr type="bMarg"/>
          <dgm:constr type="lMarg"/>
          <dgm:constr type="rMarg"/>
          <dgm:constr type="primFontSz" val="65"/>
        </dgm:constrLst>
        <dgm:ruleLst>
          <dgm:rule type="primFontSz" val="5" fact="NaN" max="NaN"/>
        </dgm:ruleLst>
      </dgm:layoutNode>
    </dgm:forEach>
  </dgm:layoutNode>
</dgm:layoutDef>
</file>

<file path=ppt/diagrams/layout3.xml><?xml version="1.0" encoding="utf-8"?>
<dgm:layoutDef xmlns:dgm="http://schemas.openxmlformats.org/drawingml/2006/diagram" xmlns:a="http://schemas.openxmlformats.org/drawingml/2006/main" uniqueId="urn:microsoft.com/office/officeart/2005/8/layout/venn1">
  <dgm:title val=""/>
  <dgm:desc val=""/>
  <dgm:catLst>
    <dgm:cat type="relationship" pri="28000"/>
    <dgm:cat type="convert" pri="19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Lst>
      <dgm:cxnLst>
        <dgm:cxn modelId="7" srcId="0" destId="1" srcOrd="0" destOrd="0"/>
        <dgm:cxn modelId="8" srcId="0" destId="2" srcOrd="1" destOrd="0"/>
        <dgm:cxn modelId="9" srcId="0" destId="3" srcOrd="2" destOrd="0"/>
        <dgm:cxn modelId="10" srcId="0" destId="4" srcOrd="3" destOrd="0"/>
      </dgm:cxnLst>
      <dgm:bg/>
      <dgm:whole/>
    </dgm:dataModel>
  </dgm:clrData>
  <dgm:layoutNode name="compositeShape">
    <dgm:varLst>
      <dgm:chMax val="7"/>
      <dgm:dir/>
      <dgm:resizeHandles val="exact"/>
    </dgm:varLst>
    <dgm:choose name="Name0">
      <dgm:if name="Name1" axis="ch" ptType="node" func="cnt" op="equ" val="1">
        <dgm:alg type="composite">
          <dgm:param type="ar" val="1"/>
        </dgm:alg>
      </dgm:if>
      <dgm:if name="Name2" axis="ch" ptType="node" func="cnt" op="equ" val="2">
        <dgm:alg type="composite">
          <dgm:param type="ar" val="1.792"/>
        </dgm:alg>
      </dgm:if>
      <dgm:if name="Name3" axis="ch" ptType="node" func="cnt" op="equ" val="3">
        <dgm:alg type="composite">
          <dgm:param type="ar" val="1"/>
        </dgm:alg>
      </dgm:if>
      <dgm:if name="Name4" axis="ch" ptType="node" func="cnt" op="equ" val="4">
        <dgm:alg type="composite">
          <dgm:param type="ar" val="1"/>
        </dgm:alg>
      </dgm:if>
      <dgm:if name="Name5" axis="ch" ptType="node" func="cnt" op="equ" val="5">
        <dgm:alg type="composite">
          <dgm:param type="ar" val="1.4"/>
        </dgm:alg>
      </dgm:if>
      <dgm:if name="Name6" axis="ch" ptType="node" func="cnt" op="equ" val="6">
        <dgm:alg type="composite">
          <dgm:param type="ar" val="1.285"/>
        </dgm:alg>
      </dgm:if>
      <dgm:if name="Name7" axis="ch" ptType="node" func="cnt" op="equ" val="7">
        <dgm:alg type="composite">
          <dgm:param type="ar" val="1.359"/>
        </dgm:alg>
      </dgm:if>
      <dgm:else name="Name8">
        <dgm:alg type="composite">
          <dgm:param type="ar" val="1.359"/>
        </dgm:alg>
      </dgm:else>
    </dgm:choose>
    <dgm:shape xmlns:r="http://schemas.openxmlformats.org/officeDocument/2006/relationships" r:blip="">
      <dgm:adjLst/>
    </dgm:shape>
    <dgm:presOf/>
    <dgm:choose name="Name9">
      <dgm:if name="Name10" axis="ch" ptType="node" func="cnt" op="equ" val="1">
        <dgm:constrLst>
          <dgm:constr type="ctrX" for="ch" forName="circ1TxSh" refType="w" fact="0.5"/>
          <dgm:constr type="ctrY" for="ch" forName="circ1TxSh" refType="h" fact="0.5"/>
          <dgm:constr type="w" for="ch" forName="circ1TxSh" refType="w"/>
          <dgm:constr type="h" for="ch" forName="circ1TxSh" refType="h"/>
          <dgm:constr type="primFontSz" for="ch" ptType="node" op="equ"/>
        </dgm:constrLst>
      </dgm:if>
      <dgm:if name="Name11" axis="ch" ptType="node" func="cnt" op="equ" val="2">
        <dgm:constrLst>
          <dgm:constr type="ctrX" for="ch" forName="circ1" refType="w" fact="0.3"/>
          <dgm:constr type="ctrY" for="ch" forName="circ1" refType="h" fact="0.5"/>
          <dgm:constr type="w" for="ch" forName="circ1" refType="w" fact="0.555"/>
          <dgm:constr type="h" for="ch" forName="circ1" refType="h" fact="0.99456"/>
          <dgm:constr type="l" for="ch" forName="circ1Tx" refType="w" fact="0.1"/>
          <dgm:constr type="t" for="ch" forName="circ1Tx" refType="h" fact="0.12"/>
          <dgm:constr type="w" for="ch" forName="circ1Tx" refType="w" fact="0.32"/>
          <dgm:constr type="h" for="ch" forName="circ1Tx" refType="h" fact="0.76"/>
          <dgm:constr type="ctrX" for="ch" forName="circ2" refType="w" fact="0.7"/>
          <dgm:constr type="ctrY" for="ch" forName="circ2" refType="h" fact="0.5"/>
          <dgm:constr type="w" for="ch" forName="circ2" refType="w" fact="0.555"/>
          <dgm:constr type="h" for="ch" forName="circ2" refType="h" fact="0.99456"/>
          <dgm:constr type="l" for="ch" forName="circ2Tx" refType="w" fact="0.58"/>
          <dgm:constr type="t" for="ch" forName="circ2Tx" refType="h" fact="0.12"/>
          <dgm:constr type="w" for="ch" forName="circ2Tx" refType="w" fact="0.32"/>
          <dgm:constr type="h" for="ch" forName="circ2Tx" refType="h" fact="0.76"/>
          <dgm:constr type="primFontSz" for="ch" ptType="node" op="equ"/>
        </dgm:constrLst>
      </dgm:if>
      <dgm:if name="Name12" axis="ch" ptType="node" func="cnt" op="equ" val="3">
        <dgm:constrLst>
          <dgm:constr type="ctrX" for="ch" forName="circ1" refType="w" fact="0.5"/>
          <dgm:constr type="ctrY" for="ch" forName="circ1" refType="w" fact="0.25"/>
          <dgm:constr type="w" for="ch" forName="circ1" refType="w" fact="0.6"/>
          <dgm:constr type="h" for="ch" forName="circ1" refType="h" fact="0.6"/>
          <dgm:constr type="l" for="ch" forName="circ1Tx" refType="w" fact="0.28"/>
          <dgm:constr type="t" for="ch" forName="circ1Tx" refType="h" fact="0.055"/>
          <dgm:constr type="w" for="ch" forName="circ1Tx" refType="w" fact="0.44"/>
          <dgm:constr type="h" for="ch" forName="circ1Tx" refType="h" fact="0.27"/>
          <dgm:constr type="ctrX" for="ch" forName="circ2" refType="w" fact="0.7165"/>
          <dgm:constr type="ctrY" for="ch" forName="circ2" refType="w" fact="0.625"/>
          <dgm:constr type="w" for="ch" forName="circ2" refType="w" fact="0.6"/>
          <dgm:constr type="h" for="ch" forName="circ2" refType="h" fact="0.6"/>
          <dgm:constr type="l" for="ch" forName="circ2Tx" refType="w" fact="0.6"/>
          <dgm:constr type="t" for="ch" forName="circ2Tx" refType="h" fact="0.48"/>
          <dgm:constr type="w" for="ch" forName="circ2Tx" refType="w" fact="0.36"/>
          <dgm:constr type="h" for="ch" forName="circ2Tx" refType="h" fact="0.33"/>
          <dgm:constr type="ctrX" for="ch" forName="circ3" refType="w" fact="0.2835"/>
          <dgm:constr type="ctrY" for="ch" forName="circ3" refType="w" fact="0.625"/>
          <dgm:constr type="w" for="ch" forName="circ3" refType="w" fact="0.6"/>
          <dgm:constr type="h" for="ch" forName="circ3" refType="h" fact="0.6"/>
          <dgm:constr type="l" for="ch" forName="circ3Tx" refType="w" fact="0.04"/>
          <dgm:constr type="t" for="ch" forName="circ3Tx" refType="h" fact="0.48"/>
          <dgm:constr type="w" for="ch" forName="circ3Tx" refType="w" fact="0.36"/>
          <dgm:constr type="h" for="ch" forName="circ3Tx" refType="h" fact="0.33"/>
          <dgm:constr type="primFontSz" for="ch" ptType="node" op="equ"/>
        </dgm:constrLst>
      </dgm:if>
      <dgm:if name="Name13" axis="ch" ptType="node" func="cnt" op="equ" val="4">
        <dgm:constrLst>
          <dgm:constr type="ctrX" for="ch" forName="circ1" refType="w" fact="0.5"/>
          <dgm:constr type="ctrY" for="ch" forName="circ1" refType="w" fact="0.27"/>
          <dgm:constr type="w" for="ch" forName="circ1" refType="w" fact="0.52"/>
          <dgm:constr type="h" for="ch" forName="circ1" refType="h" fact="0.52"/>
          <dgm:constr type="l" for="ch" forName="circ1Tx" refType="w" fact="0.3"/>
          <dgm:constr type="t" for="ch" forName="circ1Tx" refType="h" fact="0.08"/>
          <dgm:constr type="w" for="ch" forName="circ1Tx" refType="w" fact="0.4"/>
          <dgm:constr type="h" for="ch" forName="circ1Tx" refType="h" fact="0.165"/>
          <dgm:constr type="ctrX" for="ch" forName="circ2" refType="w" fact="0.73"/>
          <dgm:constr type="ctrY" for="ch" forName="circ2" refType="w" fact="0.5"/>
          <dgm:constr type="w" for="ch" forName="circ2" refType="w" fact="0.52"/>
          <dgm:constr type="h" for="ch" forName="circ2" refType="h" fact="0.52"/>
          <dgm:constr type="r" for="ch" forName="circ2Tx" refType="w" fact="0.95"/>
          <dgm:constr type="t" for="ch" forName="circ2Tx" refType="h" fact="0.3"/>
          <dgm:constr type="w" for="ch" forName="circ2Tx" refType="w" fact="0.2"/>
          <dgm:constr type="h" for="ch" forName="circ2Tx" refType="h" fact="0.4"/>
          <dgm:constr type="ctrX" for="ch" forName="circ3" refType="w" fact="0.5"/>
          <dgm:constr type="ctrY" for="ch" forName="circ3" refType="w" fact="0.73"/>
          <dgm:constr type="w" for="ch" forName="circ3" refType="w" fact="0.52"/>
          <dgm:constr type="h" for="ch" forName="circ3" refType="h" fact="0.52"/>
          <dgm:constr type="l" for="ch" forName="circ3Tx" refType="w" fact="0.3"/>
          <dgm:constr type="b" for="ch" forName="circ3Tx" refType="h" fact="0.92"/>
          <dgm:constr type="w" for="ch" forName="circ3Tx" refType="w" fact="0.4"/>
          <dgm:constr type="h" for="ch" forName="circ3Tx" refType="h" fact="0.165"/>
          <dgm:constr type="ctrX" for="ch" forName="circ4" refType="w" fact="0.27"/>
          <dgm:constr type="ctrY" for="ch" forName="circ4" refType="h" fact="0.5"/>
          <dgm:constr type="w" for="ch" forName="circ4" refType="w" fact="0.52"/>
          <dgm:constr type="h" for="ch" forName="circ4" refType="h" fact="0.52"/>
          <dgm:constr type="l" for="ch" forName="circ4Tx" refType="w" fact="0.05"/>
          <dgm:constr type="t" for="ch" forName="circ4Tx" refType="h" fact="0.3"/>
          <dgm:constr type="w" for="ch" forName="circ4Tx" refType="w" fact="0.2"/>
          <dgm:constr type="h" for="ch" forName="circ4Tx" refType="h" fact="0.4"/>
          <dgm:constr type="primFontSz" for="ch" ptType="node" op="equ"/>
        </dgm:constrLst>
      </dgm:if>
      <dgm:if name="Name14" axis="ch" ptType="node" func="cnt" op="equ" val="5">
        <dgm:constrLst>
          <dgm:constr type="ctrX" for="ch" forName="circ1" refType="w" fact="0.5"/>
          <dgm:constr type="ctrY" for="ch" forName="circ1" refType="h" fact="0.46"/>
          <dgm:constr type="w" for="ch" forName="circ1" refType="w" fact="0.25"/>
          <dgm:constr type="h" for="ch" forName="circ1" refType="h" fact="0.35"/>
          <dgm:constr type="l" for="ch" forName="circ1Tx" refType="w" fact="0.355"/>
          <dgm:constr type="t" for="ch" forName="circ1Tx"/>
          <dgm:constr type="w" for="ch" forName="circ1Tx" refType="w" fact="0.29"/>
          <dgm:constr type="h" for="ch" forName="circ1Tx" refType="h" fact="0.235"/>
          <dgm:constr type="ctrX" for="ch" forName="circ2" refType="w" fact="0.5951"/>
          <dgm:constr type="ctrY" for="ch" forName="circ2" refType="h" fact="0.5567"/>
          <dgm:constr type="w" for="ch" forName="circ2" refType="w" fact="0.25"/>
          <dgm:constr type="h" for="ch" forName="circ2" refType="h" fact="0.35"/>
          <dgm:constr type="l" for="ch" forName="circ2Tx" refType="w" fact="0.74"/>
          <dgm:constr type="t" for="ch" forName="circ2Tx" refType="h" fact="0.31"/>
          <dgm:constr type="w" for="ch" forName="circ2Tx" refType="w" fact="0.26"/>
          <dgm:constr type="h" for="ch" forName="circ2Tx" refType="h" fact="0.255"/>
          <dgm:constr type="ctrX" for="ch" forName="circ3" refType="w" fact="0.5588"/>
          <dgm:constr type="ctrY" for="ch" forName="circ3" refType="h" fact="0.7133"/>
          <dgm:constr type="w" for="ch" forName="circ3" refType="w" fact="0.25"/>
          <dgm:constr type="h" for="ch" forName="circ3" refType="h" fact="0.35"/>
          <dgm:constr type="l" for="ch" forName="circ3Tx" refType="w" fact="0.7"/>
          <dgm:constr type="t" for="ch" forName="circ3Tx" refType="h" fact="0.745"/>
          <dgm:constr type="w" for="ch" forName="circ3Tx" refType="w" fact="0.26"/>
          <dgm:constr type="h" for="ch" forName="circ3Tx" refType="h" fact="0.255"/>
          <dgm:constr type="ctrX" for="ch" forName="circ4" refType="w" fact="0.4412"/>
          <dgm:constr type="ctrY" for="ch" forName="circ4" refType="h" fact="0.7133"/>
          <dgm:constr type="w" for="ch" forName="circ4" refType="w" fact="0.25"/>
          <dgm:constr type="h" for="ch" forName="circ4" refType="h" fact="0.35"/>
          <dgm:constr type="l" for="ch" forName="circ4Tx" refType="w" fact="0.04"/>
          <dgm:constr type="t" for="ch" forName="circ4Tx" refType="h" fact="0.745"/>
          <dgm:constr type="w" for="ch" forName="circ4Tx" refType="w" fact="0.26"/>
          <dgm:constr type="h" for="ch" forName="circ4Tx" refType="h" fact="0.255"/>
          <dgm:constr type="ctrX" for="ch" forName="circ5" refType="w" fact="0.4049"/>
          <dgm:constr type="ctrY" for="ch" forName="circ5" refType="h" fact="0.5567"/>
          <dgm:constr type="w" for="ch" forName="circ5" refType="w" fact="0.25"/>
          <dgm:constr type="h" for="ch" forName="circ5" refType="h" fact="0.35"/>
          <dgm:constr type="l" for="ch" forName="circ5Tx"/>
          <dgm:constr type="t" for="ch" forName="circ5Tx" refType="h" fact="0.31"/>
          <dgm:constr type="w" for="ch" forName="circ5Tx" refType="w" fact="0.26"/>
          <dgm:constr type="h" for="ch" forName="circ5Tx" refType="h" fact="0.255"/>
          <dgm:constr type="primFontSz" for="ch" ptType="node" op="equ"/>
        </dgm:constrLst>
      </dgm:if>
      <dgm:if name="Name15" axis="ch" ptType="node" func="cnt" op="equ" val="6">
        <dgm:constrLst>
          <dgm:constr type="ctrX" for="ch" forName="circ1" refType="w" fact="0.5"/>
          <dgm:constr type="ctrY" for="ch" forName="circ1" refType="h" fact="0.3844"/>
          <dgm:constr type="w" for="ch" forName="circ1" refType="w" fact="0.24"/>
          <dgm:constr type="h" for="ch" forName="circ1" refType="h" fact="0.3084"/>
          <dgm:constr type="l" for="ch" forName="circ1Tx" refType="w" fact="0.35"/>
          <dgm:constr type="t" for="ch" forName="circ1Tx"/>
          <dgm:constr type="w" for="ch" forName="circ1Tx" refType="w" fact="0.3"/>
          <dgm:constr type="h" for="ch" forName="circ1Tx" refType="h" fact="0.21"/>
          <dgm:constr type="ctrX" for="ch" forName="circ2" refType="w" fact="0.5779"/>
          <dgm:constr type="ctrY" for="ch" forName="circ2" refType="h" fact="0.4422"/>
          <dgm:constr type="w" for="ch" forName="circ2" refType="w" fact="0.24"/>
          <dgm:constr type="h" for="ch" forName="circ2" refType="h" fact="0.3084"/>
          <dgm:constr type="l" for="ch" forName="circ2Tx" refType="w" fact="0.7157"/>
          <dgm:constr type="t" for="ch" forName="circ2Tx" refType="h" fact="0.2"/>
          <dgm:constr type="w" for="ch" forName="circ2Tx" refType="w" fact="0.2843"/>
          <dgm:constr type="h" for="ch" forName="circ2Tx" refType="h" fact="0.23"/>
          <dgm:constr type="ctrX" for="ch" forName="circ3" refType="w" fact="0.5779"/>
          <dgm:constr type="ctrY" for="ch" forName="circ3" refType="h" fact="0.5578"/>
          <dgm:constr type="w" for="ch" forName="circ3" refType="w" fact="0.24"/>
          <dgm:constr type="h" for="ch" forName="circ3" refType="h" fact="0.3084"/>
          <dgm:constr type="l" for="ch" forName="circ3Tx" refType="w" fact="0.7157"/>
          <dgm:constr type="t" for="ch" forName="circ3Tx" refType="h" fact="0.543"/>
          <dgm:constr type="w" for="ch" forName="circ3Tx" refType="w" fact="0.2843"/>
          <dgm:constr type="h" for="ch" forName="circ3Tx" refType="h" fact="0.257"/>
          <dgm:constr type="ctrX" for="ch" forName="circ4" refType="w" fact="0.5"/>
          <dgm:constr type="ctrY" for="ch" forName="circ4" refType="h" fact="0.6157"/>
          <dgm:constr type="w" for="ch" forName="circ4" refType="w" fact="0.24"/>
          <dgm:constr type="h" for="ch" forName="circ4" refType="h" fact="0.3084"/>
          <dgm:constr type="l" for="ch" forName="circ4Tx" refType="w" fact="0.35"/>
          <dgm:constr type="t" for="ch" forName="circ4Tx" refType="h" fact="0.79"/>
          <dgm:constr type="w" for="ch" forName="circ4Tx" refType="w" fact="0.3"/>
          <dgm:constr type="h" for="ch" forName="circ4Tx" refType="h" fact="0.21"/>
          <dgm:constr type="ctrX" for="ch" forName="circ5" refType="w" fact="0.4221"/>
          <dgm:constr type="ctrY" for="ch" forName="circ5" refType="h" fact="0.5578"/>
          <dgm:constr type="w" for="ch" forName="circ5" refType="w" fact="0.24"/>
          <dgm:constr type="h" for="ch" forName="circ5" refType="h" fact="0.3084"/>
          <dgm:constr type="l" for="ch" forName="circ5Tx" refType="w" fact="0"/>
          <dgm:constr type="t" for="ch" forName="circ5Tx" refType="h" fact="0.543"/>
          <dgm:constr type="w" for="ch" forName="circ5Tx" refType="w" fact="0.2843"/>
          <dgm:constr type="h" for="ch" forName="circ5Tx" refType="h" fact="0.257"/>
          <dgm:constr type="ctrX" for="ch" forName="circ6" refType="w" fact="0.4221"/>
          <dgm:constr type="ctrY" for="ch" forName="circ6" refType="h" fact="0.4422"/>
          <dgm:constr type="w" for="ch" forName="circ6" refType="w" fact="0.24"/>
          <dgm:constr type="h" for="ch" forName="circ6" refType="h" fact="0.3084"/>
          <dgm:constr type="l" for="ch" forName="circ6Tx" refType="w" fact="0"/>
          <dgm:constr type="t" for="ch" forName="circ6Tx" refType="h" fact="0.2"/>
          <dgm:constr type="w" for="ch" forName="circ6Tx" refType="w" fact="0.2843"/>
          <dgm:constr type="h" for="ch" forName="circ6Tx" refType="h" fact="0.257"/>
          <dgm:constr type="primFontSz" for="ch" ptType="node" op="equ"/>
        </dgm:constrLst>
      </dgm:if>
      <dgm:else name="Name16">
        <dgm:constrLst>
          <dgm:constr type="ctrX" for="ch" forName="circ1" refType="w" fact="0.5"/>
          <dgm:constr type="ctrY" for="ch" forName="circ1" refType="h" fact="0.4177"/>
          <dgm:constr type="w" for="ch" forName="circ1" refType="w" fact="0.24"/>
          <dgm:constr type="h" for="ch" forName="circ1" refType="h" fact="0.3262"/>
          <dgm:constr type="l" for="ch" forName="circ1Tx" refType="w" fact="0.3625"/>
          <dgm:constr type="t" for="ch" forName="circ1Tx"/>
          <dgm:constr type="w" for="ch" forName="circ1Tx" refType="w" fact="0.275"/>
          <dgm:constr type="h" for="ch" forName="circ1Tx" refType="h" fact="0.2"/>
          <dgm:constr type="ctrX" for="ch" forName="circ2" refType="w" fact="0.5704"/>
          <dgm:constr type="ctrY" for="ch" forName="circ2" refType="h" fact="0.4637"/>
          <dgm:constr type="w" for="ch" forName="circ2" refType="w" fact="0.24"/>
          <dgm:constr type="h" for="ch" forName="circ2" refType="h" fact="0.3262"/>
          <dgm:constr type="l" for="ch" forName="circ2Tx" refType="w" fact="0.72"/>
          <dgm:constr type="t" for="ch" forName="circ2Tx" refType="h" fact="0.19"/>
          <dgm:constr type="w" for="ch" forName="circ2Tx" refType="w" fact="0.26"/>
          <dgm:constr type="h" for="ch" forName="circ2Tx" refType="h" fact="0.22"/>
          <dgm:constr type="ctrX" for="ch" forName="circ3" refType="w" fact="0.5877"/>
          <dgm:constr type="ctrY" for="ch" forName="circ3" refType="h" fact="0.5672"/>
          <dgm:constr type="w" for="ch" forName="circ3" refType="w" fact="0.24"/>
          <dgm:constr type="h" for="ch" forName="circ3" refType="h" fact="0.3262"/>
          <dgm:constr type="l" for="ch" forName="circ3Tx" refType="w" fact="0.745"/>
          <dgm:constr type="t" for="ch" forName="circ3Tx" refType="h" fact="0.47"/>
          <dgm:constr type="w" for="ch" forName="circ3Tx" refType="w" fact="0.255"/>
          <dgm:constr type="h" for="ch" forName="circ3Tx" refType="h" fact="0.235"/>
          <dgm:constr type="ctrX" for="ch" forName="circ4" refType="w" fact="0.539"/>
          <dgm:constr type="ctrY" for="ch" forName="circ4" refType="h" fact="0.6502"/>
          <dgm:constr type="w" for="ch" forName="circ4" refType="w" fact="0.24"/>
          <dgm:constr type="h" for="ch" forName="circ4" refType="h" fact="0.3262"/>
          <dgm:constr type="l" for="ch" forName="circ4Tx" refType="w" fact="0.635"/>
          <dgm:constr type="t" for="ch" forName="circ4Tx" refType="h" fact="0.785"/>
          <dgm:constr type="w" for="ch" forName="circ4Tx" refType="w" fact="0.275"/>
          <dgm:constr type="h" for="ch" forName="circ4Tx" refType="h" fact="0.215"/>
          <dgm:constr type="ctrX" for="ch" forName="circ5" refType="w" fact="0.461"/>
          <dgm:constr type="ctrY" for="ch" forName="circ5" refType="h" fact="0.6502"/>
          <dgm:constr type="w" for="ch" forName="circ5" refType="w" fact="0.24"/>
          <dgm:constr type="h" for="ch" forName="circ5" refType="h" fact="0.3262"/>
          <dgm:constr type="l" for="ch" forName="circ5Tx" refType="w" fact="0.09"/>
          <dgm:constr type="t" for="ch" forName="circ5Tx" refType="h" fact="0.785"/>
          <dgm:constr type="w" for="ch" forName="circ5Tx" refType="w" fact="0.275"/>
          <dgm:constr type="h" for="ch" forName="circ5Tx" refType="h" fact="0.215"/>
          <dgm:constr type="ctrX" for="ch" forName="circ6" refType="w" fact="0.4123"/>
          <dgm:constr type="ctrY" for="ch" forName="circ6" refType="h" fact="0.5672"/>
          <dgm:constr type="w" for="ch" forName="circ6" refType="w" fact="0.24"/>
          <dgm:constr type="h" for="ch" forName="circ6" refType="h" fact="0.3262"/>
          <dgm:constr type="l" for="ch" forName="circ6Tx"/>
          <dgm:constr type="t" for="ch" forName="circ6Tx" refType="h" fact="0.47"/>
          <dgm:constr type="w" for="ch" forName="circ6Tx" refType="w" fact="0.255"/>
          <dgm:constr type="h" for="ch" forName="circ6Tx" refType="h" fact="0.235"/>
          <dgm:constr type="ctrX" for="ch" forName="circ7" refType="w" fact="0.4296"/>
          <dgm:constr type="ctrY" for="ch" forName="circ7" refType="h" fact="0.4637"/>
          <dgm:constr type="w" for="ch" forName="circ7" refType="w" fact="0.24"/>
          <dgm:constr type="h" for="ch" forName="circ7" refType="h" fact="0.3262"/>
          <dgm:constr type="l" for="ch" forName="circ7Tx" refType="w" fact="0.02"/>
          <dgm:constr type="t" for="ch" forName="circ7Tx" refType="h" fact="0.19"/>
          <dgm:constr type="w" for="ch" forName="circ7Tx" refType="w" fact="0.26"/>
          <dgm:constr type="h" for="ch" forName="circ7Tx" refType="h" fact="0.22"/>
          <dgm:constr type="primFontSz" for="ch" ptType="node" op="equ"/>
        </dgm:constrLst>
      </dgm:else>
    </dgm:choose>
    <dgm:ruleLst/>
    <dgm:forEach name="Name17" axis="ch" ptType="node" cnt="1">
      <dgm:choose name="Name18">
        <dgm:if name="Name19" axis="root ch" ptType="all node" func="cnt" op="equ" val="1">
          <dgm:layoutNode name="circ1TxSh" styleLbl="vennNode1">
            <dgm:alg type="tx">
              <dgm:param type="txAnchorHorzCh" val="ctr"/>
              <dgm:param type="txAnchorVertCh" val="mid"/>
            </dgm:alg>
            <dgm:shape xmlns:r="http://schemas.openxmlformats.org/officeDocument/2006/relationships" type="ellipse" r:blip="">
              <dgm:adjLst/>
            </dgm:shape>
            <dgm:choose name="Name20">
              <dgm:if name="Name21" func="var" arg="dir" op="equ" val="norm">
                <dgm:choose name="Name22">
                  <dgm:if name="Name23" axis="root ch" ptType="all node" func="cnt" op="lte" val="4">
                    <dgm:presOf axis="desOrSelf" ptType="node"/>
                  </dgm:if>
                  <dgm:else name="Name24">
                    <dgm:presOf/>
                  </dgm:else>
                </dgm:choose>
              </dgm:if>
              <dgm:else name="Name25">
                <dgm:choose name="Name26">
                  <dgm:if name="Name27" axis="root ch" ptType="all node" func="cnt" op="equ" val="2">
                    <dgm:presOf axis="root ch desOrSelf" ptType="all node node" st="1 2 1" cnt="1 1 0"/>
                  </dgm:if>
                  <dgm:else name="Name28">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if>
        <dgm:else name="Name29">
          <dgm:layoutNode name="circ1" styleLbl="vennNode1">
            <dgm:alg type="sp"/>
            <dgm:shape xmlns:r="http://schemas.openxmlformats.org/officeDocument/2006/relationships" type="ellipse" r:blip="">
              <dgm:adjLst/>
            </dgm:shape>
            <dgm:choose name="Name30">
              <dgm:if name="Name31" func="var" arg="dir" op="equ" val="norm">
                <dgm:choose name="Name32">
                  <dgm:if name="Name33" axis="root ch" ptType="all node" func="cnt" op="lte" val="4">
                    <dgm:presOf axis="desOrSelf" ptType="node"/>
                  </dgm:if>
                  <dgm:else name="Name34">
                    <dgm:presOf/>
                  </dgm:else>
                </dgm:choose>
              </dgm:if>
              <dgm:else name="Name35">
                <dgm:choose name="Name36">
                  <dgm:if name="Name37" axis="root ch" ptType="all node" func="cnt" op="equ" val="2">
                    <dgm:presOf axis="root ch desOrSelf" ptType="all node node" st="1 2 1" cnt="1 1 0"/>
                  </dgm:if>
                  <dgm:else name="Name38">
                    <dgm:choose name="Name39">
                      <dgm:if name="Name40" axis="root ch" ptType="all node" func="cnt" op="lte" val="4">
                        <dgm:presOf axis="desOrSelf" ptType="node"/>
                      </dgm:if>
                      <dgm:else name="Name41">
                        <dgm:presOf/>
                      </dgm:else>
                    </dgm:choose>
                  </dgm:else>
                </dgm:choose>
              </dgm:else>
            </dgm:choose>
            <dgm:constrLst/>
            <dgm:ruleLst/>
          </dgm:layoutNode>
          <dgm:layoutNode name="circ1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42">
              <dgm:if name="Name43" func="var" arg="dir" op="equ" val="norm">
                <dgm:presOf axis="desOrSelf" ptType="node"/>
              </dgm:if>
              <dgm:else name="Name44">
                <dgm:choose name="Name45">
                  <dgm:if name="Name46" axis="root ch" ptType="all node" func="cnt" op="equ" val="2">
                    <dgm:presOf axis="root ch desOrSelf" ptType="all node node" st="1 2 1" cnt="1 1 0"/>
                  </dgm:if>
                  <dgm:else name="Name47">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else>
      </dgm:choose>
    </dgm:forEach>
    <dgm:forEach name="Name48" axis="ch" ptType="node" st="2" cnt="1">
      <dgm:layoutNode name="circ2" styleLbl="vennNode1">
        <dgm:alg type="sp"/>
        <dgm:shape xmlns:r="http://schemas.openxmlformats.org/officeDocument/2006/relationships" type="ellipse" r:blip="">
          <dgm:adjLst/>
        </dgm:shape>
        <dgm:choose name="Name49">
          <dgm:if name="Name50" func="var" arg="dir" op="equ" val="norm">
            <dgm:choose name="Name51">
              <dgm:if name="Name52" axis="root ch" ptType="all node" func="cnt" op="lte" val="4">
                <dgm:presOf axis="desOrSelf" ptType="node"/>
              </dgm:if>
              <dgm:else name="Name53">
                <dgm:presOf/>
              </dgm:else>
            </dgm:choose>
          </dgm:if>
          <dgm:else name="Name54">
            <dgm:choose name="Name55">
              <dgm:if name="Name56" axis="root ch" ptType="all node" func="cnt" op="equ" val="2">
                <dgm:presOf axis="root ch desOrSelf" ptType="all node node" st="1 1 1" cnt="1 1 0"/>
              </dgm:if>
              <dgm:if name="Name57" axis="root ch" ptType="all node" func="cnt" op="equ" val="3">
                <dgm:presOf axis="root ch desOrSelf" ptType="all node node" st="1 3 1" cnt="1 1 0"/>
              </dgm:if>
              <dgm:if name="Name58" axis="root ch" ptType="all node" func="cnt" op="equ" val="4">
                <dgm:presOf axis="root ch desOrSelf" ptType="all node node" st="1 4 1" cnt="1 1 0"/>
              </dgm:if>
              <dgm:else name="Name59">
                <dgm:presOf/>
              </dgm:else>
            </dgm:choose>
          </dgm:else>
        </dgm:choose>
        <dgm:constrLst/>
        <dgm:ruleLst/>
      </dgm:layoutNode>
      <dgm:layoutNode name="circ2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60">
          <dgm:if name="Name61" func="var" arg="dir" op="equ" val="norm">
            <dgm:presOf axis="desOrSelf" ptType="node"/>
          </dgm:if>
          <dgm:else name="Name62">
            <dgm:choose name="Name63">
              <dgm:if name="Name64" axis="root ch" ptType="all node" func="cnt" op="equ" val="2">
                <dgm:presOf axis="root ch desOrSelf" ptType="all node node" st="1 1 1" cnt="1 1 0"/>
              </dgm:if>
              <dgm:if name="Name65" axis="root ch" ptType="all node" func="cnt" op="equ" val="3">
                <dgm:presOf axis="root ch desOrSelf" ptType="all node node" st="1 3 1" cnt="1 1 0"/>
              </dgm:if>
              <dgm:if name="Name66" axis="root ch" ptType="all node" func="cnt" op="equ" val="4">
                <dgm:presOf axis="root ch desOrSelf" ptType="all node node" st="1 4 1" cnt="1 1 0"/>
              </dgm:if>
              <dgm:if name="Name67" axis="root ch" ptType="all node" func="cnt" op="equ" val="5">
                <dgm:presOf axis="root ch desOrSelf" ptType="all node node" st="1 5 1" cnt="1 1 0"/>
              </dgm:if>
              <dgm:if name="Name68" axis="root ch" ptType="all node" func="cnt" op="equ" val="6">
                <dgm:presOf axis="root ch desOrSelf" ptType="all node node" st="1 6 1" cnt="1 1 0"/>
              </dgm:if>
              <dgm:else name="Name69">
                <dgm:presOf axis="root ch desOrSelf" ptType="all node node" st="1 7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70" axis="ch" ptType="node" st="3" cnt="1">
      <dgm:layoutNode name="circ3" styleLbl="vennNode1">
        <dgm:alg type="sp"/>
        <dgm:shape xmlns:r="http://schemas.openxmlformats.org/officeDocument/2006/relationships" type="ellipse" r:blip="">
          <dgm:adjLst/>
        </dgm:shape>
        <dgm:choose name="Name71">
          <dgm:if name="Name72" func="var" arg="dir" op="equ" val="norm">
            <dgm:choose name="Name73">
              <dgm:if name="Name74" axis="root ch" ptType="all node" func="cnt" op="lte" val="4">
                <dgm:presOf axis="desOrSelf" ptType="node"/>
              </dgm:if>
              <dgm:else name="Name75">
                <dgm:presOf/>
              </dgm:else>
            </dgm:choose>
          </dgm:if>
          <dgm:else name="Name76">
            <dgm:choose name="Name77">
              <dgm:if name="Name78" axis="root ch" ptType="all node" func="cnt" op="equ" val="3">
                <dgm:presOf axis="root ch desOrSelf" ptType="all node node" st="1 2 1" cnt="1 1 0"/>
              </dgm:if>
              <dgm:if name="Name79" axis="root ch" ptType="all node" func="cnt" op="equ" val="4">
                <dgm:presOf axis="root ch desOrSelf" ptType="all node node" st="1 3 1" cnt="1 1 0"/>
              </dgm:if>
              <dgm:else name="Name80">
                <dgm:presOf/>
              </dgm:else>
            </dgm:choose>
          </dgm:else>
        </dgm:choose>
        <dgm:constrLst/>
        <dgm:ruleLst/>
      </dgm:layoutNode>
      <dgm:layoutNode name="circ3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81">
          <dgm:if name="Name82" func="var" arg="dir" op="equ" val="norm">
            <dgm:presOf axis="desOrSelf" ptType="node"/>
          </dgm:if>
          <dgm:else name="Name83">
            <dgm:choose name="Name84">
              <dgm:if name="Name85" axis="root ch" ptType="all node" func="cnt" op="equ" val="3">
                <dgm:presOf axis="root ch desOrSelf" ptType="all node node" st="1 2 1" cnt="1 1 0"/>
              </dgm:if>
              <dgm:if name="Name86" axis="root ch" ptType="all node" func="cnt" op="equ" val="4">
                <dgm:presOf axis="root ch desOrSelf" ptType="all node node" st="1 3 1" cnt="1 1 0"/>
              </dgm:if>
              <dgm:if name="Name87" axis="root ch" ptType="all node" func="cnt" op="equ" val="5">
                <dgm:presOf axis="root ch desOrSelf" ptType="all node node" st="1 4 1" cnt="1 1 0"/>
              </dgm:if>
              <dgm:if name="Name88" axis="root ch" ptType="all node" func="cnt" op="equ" val="6">
                <dgm:presOf axis="root ch desOrSelf" ptType="all node node" st="1 5 1" cnt="1 1 0"/>
              </dgm:if>
              <dgm:else name="Name89">
                <dgm:presOf axis="root ch desOrSelf" ptType="all node node" st="1 6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90" axis="ch" ptType="node" st="4" cnt="1">
      <dgm:layoutNode name="circ4" styleLbl="vennNode1">
        <dgm:alg type="sp"/>
        <dgm:shape xmlns:r="http://schemas.openxmlformats.org/officeDocument/2006/relationships" type="ellipse" r:blip="">
          <dgm:adjLst/>
        </dgm:shape>
        <dgm:choose name="Name91">
          <dgm:if name="Name92" func="var" arg="dir" op="equ" val="norm">
            <dgm:choose name="Name93">
              <dgm:if name="Name94" axis="root ch" ptType="all node" func="cnt" op="lte" val="4">
                <dgm:presOf axis="desOrSelf" ptType="node"/>
              </dgm:if>
              <dgm:else name="Name95">
                <dgm:presOf/>
              </dgm:else>
            </dgm:choose>
          </dgm:if>
          <dgm:else name="Name96">
            <dgm:choose name="Name97">
              <dgm:if name="Name98" axis="root ch" ptType="all node" func="cnt" op="equ" val="4">
                <dgm:presOf axis="root ch desOrSelf" ptType="all node node" st="1 2 1" cnt="1 1 0"/>
              </dgm:if>
              <dgm:else name="Name99">
                <dgm:presOf/>
              </dgm:else>
            </dgm:choose>
          </dgm:else>
        </dgm:choose>
        <dgm:constrLst/>
        <dgm:ruleLst/>
      </dgm:layoutNode>
      <dgm:layoutNode name="circ4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0">
          <dgm:if name="Name101" func="var" arg="dir" op="equ" val="norm">
            <dgm:presOf axis="desOrSelf" ptType="node"/>
          </dgm:if>
          <dgm:else name="Name102">
            <dgm:choose name="Name103">
              <dgm:if name="Name104" axis="root ch" ptType="all node" func="cnt" op="equ" val="4">
                <dgm:presOf axis="root ch desOrSelf" ptType="all node node" st="1 2 1" cnt="1 1 0"/>
              </dgm:if>
              <dgm:if name="Name105" axis="root ch" ptType="all node" func="cnt" op="equ" val="5">
                <dgm:presOf axis="root ch desOrSelf" ptType="all node node" st="1 3 1" cnt="1 1 0"/>
              </dgm:if>
              <dgm:if name="Name106" axis="root ch" ptType="all node" func="cnt" op="equ" val="6">
                <dgm:presOf axis="root ch desOrSelf" ptType="all node node" st="1 4 1" cnt="1 1 0"/>
              </dgm:if>
              <dgm:else name="Name107">
                <dgm:presOf axis="root ch desOrSelf" ptType="all node node" st="1 5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08" axis="ch" ptType="node" st="5" cnt="1">
      <dgm:layoutNode name="circ5" styleLbl="vennNode1">
        <dgm:alg type="sp"/>
        <dgm:shape xmlns:r="http://schemas.openxmlformats.org/officeDocument/2006/relationships" type="ellipse" r:blip="">
          <dgm:adjLst/>
        </dgm:shape>
        <dgm:presOf/>
        <dgm:constrLst/>
        <dgm:ruleLst/>
      </dgm:layoutNode>
      <dgm:layoutNode name="circ5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9">
          <dgm:if name="Name110" func="var" arg="dir" op="equ" val="norm">
            <dgm:presOf axis="desOrSelf" ptType="node"/>
          </dgm:if>
          <dgm:else name="Name111">
            <dgm:choose name="Name112">
              <dgm:if name="Name113" axis="root ch" ptType="all node" func="cnt" op="equ" val="5">
                <dgm:presOf axis="root ch desOrSelf" ptType="all node node" st="1 2 1" cnt="1 1 0"/>
              </dgm:if>
              <dgm:if name="Name114" axis="root ch" ptType="all node" func="cnt" op="equ" val="6">
                <dgm:presOf axis="root ch desOrSelf" ptType="all node node" st="1 3 1" cnt="1 1 0"/>
              </dgm:if>
              <dgm:else name="Name115">
                <dgm:presOf axis="root ch desOrSelf" ptType="all node node" st="1 4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16" axis="ch" ptType="node" st="6" cnt="1">
      <dgm:layoutNode name="circ6" styleLbl="vennNode1">
        <dgm:alg type="sp"/>
        <dgm:shape xmlns:r="http://schemas.openxmlformats.org/officeDocument/2006/relationships" type="ellipse" r:blip="">
          <dgm:adjLst/>
        </dgm:shape>
        <dgm:presOf/>
        <dgm:constrLst/>
        <dgm:ruleLst/>
      </dgm:layoutNode>
      <dgm:layoutNode name="circ6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17">
          <dgm:if name="Name118" func="var" arg="dir" op="equ" val="norm">
            <dgm:presOf axis="desOrSelf" ptType="node"/>
          </dgm:if>
          <dgm:else name="Name119">
            <dgm:choose name="Name120">
              <dgm:if name="Name121" axis="root ch" ptType="all node" func="cnt" op="equ" val="6">
                <dgm:presOf axis="root ch desOrSelf" ptType="all node node" st="1 2 1" cnt="1 1 0"/>
              </dgm:if>
              <dgm:else name="Name122">
                <dgm:presOf axis="root ch desOrSelf" ptType="all node node" st="1 3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23" axis="ch" ptType="node" st="7" cnt="1">
      <dgm:layoutNode name="circ7" styleLbl="vennNode1">
        <dgm:alg type="sp"/>
        <dgm:shape xmlns:r="http://schemas.openxmlformats.org/officeDocument/2006/relationships" type="ellipse" r:blip="">
          <dgm:adjLst/>
        </dgm:shape>
        <dgm:presOf/>
        <dgm:constrLst/>
        <dgm:ruleLst/>
      </dgm:layoutNode>
      <dgm:layoutNode name="circ7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24">
          <dgm:if name="Name125" func="var" arg="dir" op="equ" val="norm">
            <dgm:presOf axis="desOrSelf" ptType="node"/>
          </dgm:if>
          <dgm:else name="Name126">
            <dgm:presOf axis="root ch desOrSelf" ptType="all node node" st="1 2 1" cnt="1 1 0"/>
          </dgm:else>
        </dgm:choose>
        <dgm:constrLst>
          <dgm:constr type="tMarg"/>
          <dgm:constr type="bMarg"/>
          <dgm:constr type="lMarg"/>
          <dgm:constr type="rMarg"/>
          <dgm:constr type="primFontSz" val="65"/>
        </dgm:constrLst>
        <dgm:ruleLst>
          <dgm:rule type="primFontSz" val="5" fact="NaN" max="NaN"/>
        </dgm:ruleLst>
      </dgm:layoutNode>
    </dgm:forEach>
  </dgm:layoutNode>
</dgm:layoutDef>
</file>

<file path=ppt/diagrams/layout4.xml><?xml version="1.0" encoding="utf-8"?>
<dgm:layoutDef xmlns:dgm="http://schemas.openxmlformats.org/drawingml/2006/diagram" xmlns:a="http://schemas.openxmlformats.org/drawingml/2006/main" uniqueId="urn:microsoft.com/office/officeart/2005/8/layout/process4">
  <dgm:title val=""/>
  <dgm:desc val=""/>
  <dgm:catLst>
    <dgm:cat type="process" pri="16000"/>
    <dgm:cat type="list" pri="20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lin">
      <dgm:param type="linDir" val="fromB"/>
    </dgm:alg>
    <dgm:shape xmlns:r="http://schemas.openxmlformats.org/officeDocument/2006/relationships" r:blip="">
      <dgm:adjLst/>
    </dgm:shape>
    <dgm:presOf/>
    <dgm:constrLst>
      <dgm:constr type="h" for="ch" forName="boxAndChildren" refType="h"/>
      <dgm:constr type="h" for="ch" forName="arrowAndChildren" refType="h" refFor="ch" refForName="boxAndChildren" op="equ" fact="1.538"/>
      <dgm:constr type="w" for="ch" forName="arrowAndChildren" refType="w"/>
      <dgm:constr type="w" for="ch" forName="boxAndChildren" refType="w"/>
      <dgm:constr type="h" for="ch" forName="sp" refType="h" fact="-0.015"/>
      <dgm:constr type="primFontSz" for="des" forName="parentTextBox" val="65"/>
      <dgm:constr type="primFontSz" for="des" forName="parentTextArrow" refType="primFontSz" refFor="des" refForName="parentTextBox" op="equ"/>
      <dgm:constr type="primFontSz" for="des" forName="childTextArrow" val="65"/>
      <dgm:constr type="primFontSz" for="des" forName="childTextBox" refType="primFontSz" refFor="des" refForName="childTextArrow" op="equ"/>
    </dgm:constrLst>
    <dgm:ruleLst/>
    <dgm:forEach name="Name1" axis="ch" ptType="node" st="-1" step="-1">
      <dgm:choose name="Name2">
        <dgm:if name="Name3" axis="self" ptType="node" func="revPos" op="equ" val="1">
          <dgm:layoutNode name="boxAndChildren">
            <dgm:alg type="composite"/>
            <dgm:shape xmlns:r="http://schemas.openxmlformats.org/officeDocument/2006/relationships" r:blip="">
              <dgm:adjLst/>
            </dgm:shape>
            <dgm:presOf/>
            <dgm:choose name="Name4">
              <dgm:if name="Name5" axis="ch" ptType="node" func="cnt" op="gte" val="1">
                <dgm:constrLst>
                  <dgm:constr type="w" for="ch" forName="parentTextBox" refType="w"/>
                  <dgm:constr type="h" for="ch" forName="parentTextBox" refType="h" fact="0.54"/>
                  <dgm:constr type="t" for="ch" forName="parentTextBox"/>
                  <dgm:constr type="w" for="ch" forName="entireBox" refType="w"/>
                  <dgm:constr type="h" for="ch" forName="entireBox" refType="h"/>
                  <dgm:constr type="w" for="ch" forName="descendantBox" refType="w"/>
                  <dgm:constr type="b" for="ch" forName="descendantBox" refType="h" fact="0.98"/>
                  <dgm:constr type="h" for="ch" forName="descendantBox" refType="h" fact="0.46"/>
                </dgm:constrLst>
              </dgm:if>
              <dgm:else name="Name6">
                <dgm:constrLst>
                  <dgm:constr type="w" for="ch" forName="parentTextBox" refType="w"/>
                  <dgm:constr type="h" for="ch" forName="parentTextBox" refType="h"/>
                </dgm:constrLst>
              </dgm:else>
            </dgm:choose>
            <dgm:ruleLst/>
            <dgm:layoutNode name="parentTextBox">
              <dgm:alg type="tx"/>
              <dgm:choose name="Name7">
                <dgm:if name="Name8" axis="ch" ptType="node" func="cnt" op="gte" val="1">
                  <dgm:shape xmlns:r="http://schemas.openxmlformats.org/officeDocument/2006/relationships" type="rect" r:blip="" zOrderOff="1" hideGeom="1">
                    <dgm:adjLst/>
                  </dgm:shape>
                </dgm:if>
                <dgm:else name="Name9">
                  <dgm:shape xmlns:r="http://schemas.openxmlformats.org/officeDocument/2006/relationships" type="rect" r:blip="">
                    <dgm:adjLst/>
                  </dgm:shape>
                </dgm:else>
              </dgm:choose>
              <dgm:presOf axis="self"/>
              <dgm:constrLst/>
              <dgm:ruleLst>
                <dgm:rule type="primFontSz" val="5" fact="NaN" max="NaN"/>
              </dgm:ruleLst>
            </dgm:layoutNode>
            <dgm:choose name="Name10">
              <dgm:if name="Name11" axis="ch" ptType="node" func="cnt" op="gte" val="1">
                <dgm:layoutNode name="entireBox">
                  <dgm:alg type="sp"/>
                  <dgm:shape xmlns:r="http://schemas.openxmlformats.org/officeDocument/2006/relationships" type="rect" r:blip="">
                    <dgm:adjLst/>
                  </dgm:shape>
                  <dgm:presOf axis="self"/>
                  <dgm:constrLst/>
                  <dgm:ruleLst/>
                </dgm:layoutNode>
                <dgm:layoutNode name="descendantBox" styleLbl="fgAccFollowNode1">
                  <dgm:choose name="Name12">
                    <dgm:if name="Name13" func="var" arg="dir" op="equ" val="norm">
                      <dgm:alg type="lin"/>
                    </dgm:if>
                    <dgm:else name="Name14">
                      <dgm:alg type="lin">
                        <dgm:param type="linDir" val="fromR"/>
                      </dgm:alg>
                    </dgm:else>
                  </dgm:choose>
                  <dgm:shape xmlns:r="http://schemas.openxmlformats.org/officeDocument/2006/relationships" r:blip="">
                    <dgm:adjLst/>
                  </dgm:shape>
                  <dgm:presOf/>
                  <dgm:constrLst>
                    <dgm:constr type="w" for="ch" forName="childTextBox" refType="w"/>
                    <dgm:constr type="h" for="ch" forName="childTextBox" refType="h"/>
                  </dgm:constrLst>
                  <dgm:ruleLst/>
                  <dgm:forEach name="Name15" axis="ch" ptType="node">
                    <dgm:layoutNode name="childTextBox"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16"/>
            </dgm:choose>
          </dgm:layoutNode>
        </dgm:if>
        <dgm:else name="Name17">
          <dgm:layoutNode name="arrowAndChildren">
            <dgm:alg type="composite"/>
            <dgm:shape xmlns:r="http://schemas.openxmlformats.org/officeDocument/2006/relationships" r:blip="">
              <dgm:adjLst/>
            </dgm:shape>
            <dgm:presOf/>
            <dgm:choose name="Name18">
              <dgm:if name="Name19" axis="ch" ptType="node" func="cnt" op="gte" val="1">
                <dgm:constrLst>
                  <dgm:constr type="w" for="ch" forName="parentTextArrow" refType="w"/>
                  <dgm:constr type="t" for="ch" forName="parentTextArrow"/>
                  <dgm:constr type="h" for="ch" forName="parentTextArrow" refType="h" fact="0.351"/>
                  <dgm:constr type="w" for="ch" forName="arrow" refType="w"/>
                  <dgm:constr type="h" for="ch" forName="arrow" refType="h"/>
                  <dgm:constr type="w" for="ch" forName="descendantArrow" refType="w"/>
                  <dgm:constr type="b" for="ch" forName="descendantArrow" refType="h" fact="0.65"/>
                  <dgm:constr type="h" for="ch" forName="descendantArrow" refType="h" fact="0.299"/>
                </dgm:constrLst>
              </dgm:if>
              <dgm:else name="Name20">
                <dgm:constrLst>
                  <dgm:constr type="w" for="ch" forName="parentTextArrow" refType="w"/>
                  <dgm:constr type="h" for="ch" forName="parentTextArrow" refType="h"/>
                </dgm:constrLst>
              </dgm:else>
            </dgm:choose>
            <dgm:ruleLst/>
            <dgm:layoutNode name="parentTextArrow">
              <dgm:alg type="tx"/>
              <dgm:choose name="Name21">
                <dgm:if name="Name22" axis="ch" ptType="node" func="cnt" op="gte" val="1">
                  <dgm:shape xmlns:r="http://schemas.openxmlformats.org/officeDocument/2006/relationships" type="rect" r:blip="" zOrderOff="1" hideGeom="1">
                    <dgm:adjLst/>
                  </dgm:shape>
                </dgm:if>
                <dgm:else name="Name23">
                  <dgm:shape xmlns:r="http://schemas.openxmlformats.org/officeDocument/2006/relationships" rot="180" type="upArrowCallout" r:blip="">
                    <dgm:adjLst/>
                  </dgm:shape>
                </dgm:else>
              </dgm:choose>
              <dgm:presOf axis="self"/>
              <dgm:constrLst/>
              <dgm:ruleLst>
                <dgm:rule type="primFontSz" val="5" fact="NaN" max="NaN"/>
              </dgm:ruleLst>
            </dgm:layoutNode>
            <dgm:choose name="Name24">
              <dgm:if name="Name25" axis="ch" ptType="node" func="cnt" op="gte" val="1">
                <dgm:layoutNode name="arrow">
                  <dgm:alg type="sp"/>
                  <dgm:shape xmlns:r="http://schemas.openxmlformats.org/officeDocument/2006/relationships" rot="180" type="upArrowCallout" r:blip="">
                    <dgm:adjLst/>
                  </dgm:shape>
                  <dgm:presOf axis="self"/>
                  <dgm:constrLst/>
                  <dgm:ruleLst/>
                </dgm:layoutNode>
                <dgm:layoutNode name="descendantArrow">
                  <dgm:choose name="Name26">
                    <dgm:if name="Name27" func="var" arg="dir" op="equ" val="norm">
                      <dgm:alg type="lin"/>
                    </dgm:if>
                    <dgm:else name="Name28">
                      <dgm:alg type="lin">
                        <dgm:param type="linDir" val="fromR"/>
                      </dgm:alg>
                    </dgm:else>
                  </dgm:choose>
                  <dgm:shape xmlns:r="http://schemas.openxmlformats.org/officeDocument/2006/relationships" r:blip="">
                    <dgm:adjLst/>
                  </dgm:shape>
                  <dgm:presOf/>
                  <dgm:constrLst>
                    <dgm:constr type="w" for="ch" forName="childTextArrow" refType="w"/>
                    <dgm:constr type="h" for="ch" forName="childTextArrow" refType="h"/>
                  </dgm:constrLst>
                  <dgm:ruleLst/>
                  <dgm:forEach name="Name29" axis="ch" ptType="node">
                    <dgm:layoutNode name="childTextArrow"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30"/>
            </dgm:choose>
          </dgm:layoutNode>
        </dgm:else>
      </dgm:choose>
      <dgm:forEach name="Name31" axis="precedSib" ptType="sibTrans" st="-1" cnt="1">
        <dgm:layoutNode name="sp">
          <dgm:alg type="sp"/>
          <dgm:shape xmlns:r="http://schemas.openxmlformats.org/officeDocument/2006/relationships" r:blip="">
            <dgm:adjLst/>
          </dgm:shape>
          <dgm:presOf axis="self"/>
          <dgm:constrLst/>
          <dgm:ruleLst/>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equation2">
  <dgm:title val=""/>
  <dgm:desc val=""/>
  <dgm:catLst>
    <dgm:cat type="relationship" pri="18000"/>
    <dgm:cat type="process" pri="26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param type="linDir" val="fromL"/>
          <dgm:param type="fallback" val="2D"/>
        </dgm:alg>
      </dgm:if>
      <dgm:else name="Name3">
        <dgm:alg type="lin">
          <dgm:param type="linDir" val="fromR"/>
          <dgm:param type="fallback" val="2D"/>
        </dgm:alg>
      </dgm:else>
    </dgm:choose>
    <dgm:shape xmlns:r="http://schemas.openxmlformats.org/officeDocument/2006/relationships" r:blip="">
      <dgm:adjLst/>
    </dgm:shape>
    <dgm:presOf/>
    <dgm:choose name="Name4">
      <dgm:if name="Name5" axis="ch" ptType="node" func="cnt" op="gte" val="3">
        <dgm:constrLst>
          <dgm:constr type="h" for="des" forName="node" refType="w" fact="0.5"/>
          <dgm:constr type="w" for="ch" forName="lastNode" refType="w"/>
          <dgm:constr type="w" for="des" forName="node" refType="h" refFor="des" refForName="node"/>
          <dgm:constr type="w" for="ch" forName="sibTransLast" refType="h" refFor="des" refForName="node" fact="0.6"/>
          <dgm:constr type="h" for="des" forName="sibTrans" refType="h" refFor="des" refForName="node" op="equ" fact="0.58"/>
          <dgm:constr type="w" for="des" forName="sibTrans" refType="h" refFor="des" refForName="sibTrans" op="equ"/>
          <dgm:constr type="primFontSz" for="ch" forName="lastNode" op="equ" val="65"/>
          <dgm:constr type="primFontSz" for="des" forName="node" op="equ" val="65"/>
          <dgm:constr type="primFontSz" for="des" forName="sibTrans" val="55"/>
          <dgm:constr type="primFontSz" for="des" forName="sibTrans" refType="primFontSz" refFor="des" refForName="node" op="lte" fact="0.8"/>
          <dgm:constr type="primFontSz" for="des" forName="connectorText" refType="primFontSz" refFor="des" refForName="node" op="lte" fact="0.8"/>
          <dgm:constr type="primFontSz" for="des" forName="connectorText" refType="primFontSz" refFor="des" refForName="sibTrans" op="equ"/>
          <dgm:constr type="h" for="des" forName="spacerT" refType="h" refFor="des" refForName="sibTrans" fact="0.14"/>
          <dgm:constr type="h" for="des" forName="spacerB" refType="h" refFor="des" refForName="sibTrans" fact="0.14"/>
        </dgm:constrLst>
      </dgm:if>
      <dgm:else name="Name6">
        <dgm:constrLst>
          <dgm:constr type="h" for="des" forName="node" refType="w"/>
          <dgm:constr type="w" for="ch" forName="lastNode" refType="w"/>
          <dgm:constr type="w" for="des" forName="node" refType="h" refFor="des" refForName="node"/>
          <dgm:constr type="w" for="ch" forName="sibTransLast" refType="h" refFor="des" refForName="node" fact="0.6"/>
          <dgm:constr type="h" for="des" forName="sibTrans" refType="h" refFor="des" refForName="node" op="equ" fact="0.58"/>
          <dgm:constr type="w" for="des" forName="sibTrans" refType="h" refFor="des" refForName="sibTrans" op="equ"/>
          <dgm:constr type="primFontSz" for="des" forName="node" val="65"/>
          <dgm:constr type="primFontSz" for="ch" forName="lastNode" refType="primFontSz" refFor="des" refForName="node" op="equ"/>
          <dgm:constr type="primFontSz" for="des" forName="sibTrans" val="55"/>
          <dgm:constr type="primFontSz" for="des" forName="connectorText" refType="primFontSz" refFor="des" refForName="node" op="lte" fact="0.8"/>
          <dgm:constr type="primFontSz" for="des" forName="connectorText" refType="primFontSz" refFor="des" refForName="sibTrans" op="equ"/>
          <dgm:constr type="h" for="des" forName="spacerT" refType="h" refFor="des" refForName="sibTrans" fact="0.14"/>
          <dgm:constr type="h" for="des" forName="spacerB" refType="h" refFor="des" refForName="sibTrans" fact="0.14"/>
        </dgm:constrLst>
      </dgm:else>
    </dgm:choose>
    <dgm:ruleLst/>
    <dgm:choose name="Name7">
      <dgm:if name="Name8" axis="ch" ptType="node" func="cnt" op="gte" val="1">
        <dgm:layoutNode name="vNodes">
          <dgm:alg type="lin">
            <dgm:param type="linDir" val="fromT"/>
            <dgm:param type="fallback" val="2D"/>
          </dgm:alg>
          <dgm:shape xmlns:r="http://schemas.openxmlformats.org/officeDocument/2006/relationships" r:blip="">
            <dgm:adjLst/>
          </dgm:shape>
          <dgm:presOf/>
          <dgm:constrLst/>
          <dgm:ruleLst/>
          <dgm:forEach name="Name9" axis="ch" ptType="node">
            <dgm:choose name="Name10">
              <dgm:if name="Name11" axis="self" func="revPos" op="neq" val="1">
                <dgm:layoutNode name="node">
                  <dgm:varLst>
                    <dgm:bulletEnabled val="1"/>
                  </dgm:varLst>
                  <dgm:alg type="tx">
                    <dgm:param type="txAnchorVertCh" val="mid"/>
                  </dgm:alg>
                  <dgm:shape xmlns:r="http://schemas.openxmlformats.org/officeDocument/2006/relationships" type="ellipse" r:blip="">
                    <dgm:adjLst/>
                  </dgm:shape>
                  <dgm:presOf axis="desOrSelf" ptType="nod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choose name="Name12">
                  <dgm:if name="Name13" axis="self" ptType="node" func="revPos" op="gt" val="2">
                    <dgm:forEach name="sibTransForEach" axis="followSib" ptType="sibTrans" cnt="1">
                      <dgm:layoutNode name="spacerT">
                        <dgm:alg type="sp"/>
                        <dgm:shape xmlns:r="http://schemas.openxmlformats.org/officeDocument/2006/relationships" r:blip="">
                          <dgm:adjLst/>
                        </dgm:shape>
                        <dgm:presOf axis="self"/>
                        <dgm:constrLst/>
                        <dgm:ruleLst/>
                      </dgm:layoutNode>
                      <dgm:layoutNode name="sibTrans">
                        <dgm:alg type="tx"/>
                        <dgm:shape xmlns:r="http://schemas.openxmlformats.org/officeDocument/2006/relationships" type="mathPlus" r:blip="">
                          <dgm:adjLst/>
                        </dgm:shape>
                        <dgm:presOf axis="self"/>
                        <dgm:constrLst>
                          <dgm:constr type="h" refType="w"/>
                          <dgm:constr type="lMarg"/>
                          <dgm:constr type="rMarg"/>
                          <dgm:constr type="tMarg"/>
                          <dgm:constr type="bMarg"/>
                        </dgm:constrLst>
                        <dgm:ruleLst>
                          <dgm:rule type="primFontSz" val="5" fact="NaN" max="NaN"/>
                        </dgm:ruleLst>
                      </dgm:layoutNode>
                      <dgm:layoutNode name="spacerB">
                        <dgm:alg type="sp"/>
                        <dgm:shape xmlns:r="http://schemas.openxmlformats.org/officeDocument/2006/relationships" r:blip="">
                          <dgm:adjLst/>
                        </dgm:shape>
                        <dgm:presOf axis="self"/>
                        <dgm:constrLst/>
                        <dgm:ruleLst/>
                      </dgm:layoutNode>
                    </dgm:forEach>
                  </dgm:if>
                  <dgm:else name="Name14"/>
                </dgm:choose>
              </dgm:if>
              <dgm:else name="Name15"/>
            </dgm:choose>
          </dgm:forEach>
        </dgm:layoutNode>
        <dgm:choose name="Name16">
          <dgm:if name="Name17" axis="ch" ptType="node" func="cnt" op="gt" val="1">
            <dgm:layoutNode name="sibTransLast">
              <dgm:alg type="conn">
                <dgm:param type="begPts" val="auto"/>
                <dgm:param type="endPts" val="auto"/>
                <dgm:param type="srcNode" val="vNodes"/>
                <dgm:param type="dstNode" val="lastNode"/>
              </dgm:alg>
              <dgm:shape xmlns:r="http://schemas.openxmlformats.org/officeDocument/2006/relationships" type="conn" r:blip="">
                <dgm:adjLst/>
              </dgm:shape>
              <dgm:presOf axis="ch" ptType="sibTrans" st="-1" cnt="1"/>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ch desOrSelf" ptType="sibTrans sibTrans" st="-1 1" cnt="1 0"/>
                <dgm:constrLst>
                  <dgm:constr type="lMarg"/>
                  <dgm:constr type="rMarg"/>
                  <dgm:constr type="tMarg"/>
                  <dgm:constr type="bMarg"/>
                </dgm:constrLst>
                <dgm:ruleLst>
                  <dgm:rule type="primFontSz" val="5" fact="NaN" max="NaN"/>
                </dgm:ruleLst>
              </dgm:layoutNode>
            </dgm:layoutNode>
          </dgm:if>
          <dgm:else name="Name18"/>
        </dgm:choose>
        <dgm:layoutNode name="lastNode">
          <dgm:varLst>
            <dgm:bulletEnabled val="1"/>
          </dgm:varLst>
          <dgm:alg type="tx">
            <dgm:param type="txAnchorVertCh" val="mid"/>
          </dgm:alg>
          <dgm:shape xmlns:r="http://schemas.openxmlformats.org/officeDocument/2006/relationships" type="ellipse" r:blip="">
            <dgm:adjLst/>
          </dgm:shape>
          <dgm:presOf axis="ch desOrSelf" ptType="node node" st="-1 1" cnt="1 0"/>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if>
      <dgm:else name="Name19"/>
    </dgm:choose>
  </dgm:layoutNode>
</dgm:layoutDef>
</file>

<file path=ppt/diagrams/layout6.xml><?xml version="1.0" encoding="utf-8"?>
<dgm:layoutDef xmlns:dgm="http://schemas.openxmlformats.org/drawingml/2006/diagram" xmlns:a="http://schemas.openxmlformats.org/drawingml/2006/main" uniqueId="urn:microsoft.com/office/officeart/2005/8/layout/hProcess11">
  <dgm:title val=""/>
  <dgm:desc val=""/>
  <dgm:catLst>
    <dgm:cat type="process" pri="8000"/>
    <dgm:cat type="convert" pri="14000"/>
  </dgm:catLst>
  <dgm:sampData useDef="1">
    <dgm:dataModel>
      <dgm:pt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alg type="composite"/>
    <dgm:shape xmlns:r="http://schemas.openxmlformats.org/officeDocument/2006/relationships" r:blip="">
      <dgm:adjLst/>
    </dgm:shape>
    <dgm:presOf/>
    <dgm:choose name="Name1">
      <dgm:if name="Name2" func="var" arg="dir" op="equ" val="norm">
        <dgm:constrLst>
          <dgm:constr type="w" for="ch" forName="arrow" refType="w"/>
          <dgm:constr type="h" for="ch" forName="arrow" refType="h" fact="0.4"/>
          <dgm:constr type="ctrY" for="ch" forName="arrow" refType="h" fact="0.5"/>
          <dgm:constr type="l" for="ch" forName="arrow"/>
          <dgm:constr type="w" for="ch" forName="points" refType="w" fact="0.9"/>
          <dgm:constr type="h" for="ch" forName="points" refType="h"/>
          <dgm:constr type="t" for="ch" forName="points"/>
          <dgm:constr type="l" for="ch" forName="points"/>
        </dgm:constrLst>
      </dgm:if>
      <dgm:else name="Name3">
        <dgm:constrLst>
          <dgm:constr type="w" for="ch" forName="arrow" refType="w"/>
          <dgm:constr type="h" for="ch" forName="arrow" refType="h" fact="0.4"/>
          <dgm:constr type="ctrY" for="ch" forName="arrow" refType="h" fact="0.5"/>
          <dgm:constr type="r" for="ch" forName="arrow" refType="w"/>
          <dgm:constr type="w" for="ch" forName="points" refType="w" fact="0.9"/>
          <dgm:constr type="h" for="ch" forName="points" refType="h"/>
          <dgm:constr type="t" for="ch" forName="points"/>
          <dgm:constr type="r" for="ch" forName="points" refType="w"/>
        </dgm:constrLst>
      </dgm:else>
    </dgm:choose>
    <dgm:ruleLst/>
    <dgm:layoutNode name="arrow" styleLbl="bgShp">
      <dgm:alg type="sp"/>
      <dgm:choose name="Name4">
        <dgm:if name="Name5" func="var" arg="dir" op="equ" val="norm">
          <dgm:shape xmlns:r="http://schemas.openxmlformats.org/officeDocument/2006/relationships" type="notchedRightArrow" r:blip="">
            <dgm:adjLst/>
          </dgm:shape>
        </dgm:if>
        <dgm:else name="Name6">
          <dgm:shape xmlns:r="http://schemas.openxmlformats.org/officeDocument/2006/relationships" rot="180" type="notchedRightArrow" r:blip="">
            <dgm:adjLst/>
          </dgm:shape>
        </dgm:else>
      </dgm:choose>
      <dgm:presOf/>
      <dgm:constrLst/>
      <dgm:ruleLst/>
    </dgm:layoutNode>
    <dgm:layoutNode name="points">
      <dgm:choose name="Name7">
        <dgm:if name="Name8" func="var" arg="dir" op="equ" val="norm">
          <dgm:alg type="lin">
            <dgm:param type="linDir" val="fromL"/>
          </dgm:alg>
        </dgm:if>
        <dgm:else name="Name9">
          <dgm:alg type="lin">
            <dgm:param type="linDir" val="fromR"/>
          </dgm:alg>
        </dgm:else>
      </dgm:choose>
      <dgm:shape xmlns:r="http://schemas.openxmlformats.org/officeDocument/2006/relationships" r:blip="">
        <dgm:adjLst/>
      </dgm:shape>
      <dgm:presOf/>
      <dgm:constrLst>
        <dgm:constr type="w" for="ch" forName="compositeA" refType="w"/>
        <dgm:constr type="h" for="ch" forName="compositeA" refType="h"/>
        <dgm:constr type="w" for="ch" forName="compositeB" refType="w" refFor="ch" refForName="compositeA" op="equ"/>
        <dgm:constr type="h" for="ch" forName="compositeB" refType="h" refFor="ch" refForName="compositeA" op="equ"/>
        <dgm:constr type="primFontSz" for="des" ptType="node" op="equ" val="65"/>
        <dgm:constr type="w" for="ch" forName="space" refType="w" refFor="ch" refForName="compositeA" op="equ" fact="0.05"/>
      </dgm:constrLst>
      <dgm:ruleLst/>
      <dgm:forEach name="Name10" axis="ch" ptType="node">
        <dgm:choose name="Name11">
          <dgm:if name="Name12" axis="self" ptType="node" func="posOdd" op="equ" val="1">
            <dgm:layoutNode name="compositeA">
              <dgm:alg type="composite"/>
              <dgm:shape xmlns:r="http://schemas.openxmlformats.org/officeDocument/2006/relationships" r:blip="">
                <dgm:adjLst/>
              </dgm:shape>
              <dgm:presOf/>
              <dgm:constrLst>
                <dgm:constr type="w" for="ch" forName="textA" refType="w"/>
                <dgm:constr type="h" for="ch" forName="textA" refType="h" fact="0.4"/>
                <dgm:constr type="t" for="ch" forName="textA"/>
                <dgm:constr type="l" for="ch" forName="textA"/>
                <dgm:constr type="h" for="ch" forName="circleA" refType="h" fact="0.1"/>
                <dgm:constr type="h" for="ch" forName="circleA" refType="w" op="lte"/>
                <dgm:constr type="w" for="ch" forName="circleA" refType="h" refFor="ch" refForName="circleA" op="equ"/>
                <dgm:constr type="ctrY" for="ch" forName="circleA" refType="h" fact="0.5"/>
                <dgm:constr type="ctrX" for="ch" forName="circleA" refType="w" refFor="ch" refForName="textA" fact="0.5"/>
                <dgm:constr type="w" for="ch" forName="spaceA" refType="w"/>
                <dgm:constr type="h" for="ch" forName="spaceA" refType="h" fact="0.4"/>
                <dgm:constr type="b" for="ch" forName="spaceA" refType="h"/>
                <dgm:constr type="l" for="ch" forName="spaceA"/>
              </dgm:constrLst>
              <dgm:ruleLst/>
              <dgm:layoutNode name="textA" styleLbl="revTx">
                <dgm:varLst>
                  <dgm:bulletEnabled val="1"/>
                </dgm:varLst>
                <dgm:alg type="tx">
                  <dgm:param type="txAnchorVert" val="b"/>
                  <dgm:param type="txAnchorVertCh" val="b"/>
                  <dgm:param type="txAnchorHorzCh" val="ctr"/>
                </dgm:alg>
                <dgm:shape xmlns:r="http://schemas.openxmlformats.org/officeDocument/2006/relationships" type="rect" r:blip="">
                  <dgm:adjLst/>
                </dgm:shape>
                <dgm:presOf axis="desOrSelf" ptType="node"/>
                <dgm:constrLst/>
                <dgm:ruleLst>
                  <dgm:rule type="primFontSz" val="5" fact="NaN" max="NaN"/>
                </dgm:ruleLst>
              </dgm:layoutNode>
              <dgm:layoutNode name="circleA">
                <dgm:alg type="sp"/>
                <dgm:shape xmlns:r="http://schemas.openxmlformats.org/officeDocument/2006/relationships" type="ellipse" r:blip="">
                  <dgm:adjLst/>
                </dgm:shape>
                <dgm:presOf/>
                <dgm:constrLst/>
                <dgm:ruleLst/>
              </dgm:layoutNode>
              <dgm:layoutNode name="spaceA">
                <dgm:alg type="sp"/>
                <dgm:shape xmlns:r="http://schemas.openxmlformats.org/officeDocument/2006/relationships" r:blip="">
                  <dgm:adjLst/>
                </dgm:shape>
                <dgm:presOf/>
                <dgm:constrLst/>
                <dgm:ruleLst/>
              </dgm:layoutNode>
            </dgm:layoutNode>
          </dgm:if>
          <dgm:else name="Name13">
            <dgm:layoutNode name="compositeB">
              <dgm:alg type="composite"/>
              <dgm:shape xmlns:r="http://schemas.openxmlformats.org/officeDocument/2006/relationships" r:blip="">
                <dgm:adjLst/>
              </dgm:shape>
              <dgm:presOf/>
              <dgm:constrLst>
                <dgm:constr type="w" for="ch" forName="textB" refType="w"/>
                <dgm:constr type="h" for="ch" forName="textB" refType="h" fact="0.4"/>
                <dgm:constr type="b" for="ch" forName="textB" refType="h"/>
                <dgm:constr type="l" for="ch" forName="textB"/>
                <dgm:constr type="h" for="ch" forName="circleB" refType="h" fact="0.1"/>
                <dgm:constr type="w" for="ch" forName="circleB" refType="h" refFor="ch" refForName="circleB" op="equ"/>
                <dgm:constr type="h" for="ch" forName="circleB" refType="w" op="lte"/>
                <dgm:constr type="ctrY" for="ch" forName="circleB" refType="h" fact="0.5"/>
                <dgm:constr type="ctrX" for="ch" forName="circleB" refType="w" refFor="ch" refForName="textB" fact="0.5"/>
                <dgm:constr type="w" for="ch" forName="spaceB" refType="w"/>
                <dgm:constr type="h" for="ch" forName="spaceB" refType="h" fact="0.4"/>
                <dgm:constr type="t" for="ch" forName="spaceB"/>
                <dgm:constr type="l" for="ch" forName="spaceB"/>
              </dgm:constrLst>
              <dgm:ruleLst/>
              <dgm:layoutNode name="textB" styleLbl="revTx">
                <dgm:varLst>
                  <dgm:bulletEnabled val="1"/>
                </dgm:varLst>
                <dgm:alg type="tx">
                  <dgm:param type="txAnchorVert" val="t"/>
                  <dgm:param type="txAnchorVertCh" val="t"/>
                  <dgm:param type="txAnchorHorzCh" val="ctr"/>
                </dgm:alg>
                <dgm:shape xmlns:r="http://schemas.openxmlformats.org/officeDocument/2006/relationships" type="rect" r:blip="">
                  <dgm:adjLst/>
                </dgm:shape>
                <dgm:presOf axis="desOrSelf" ptType="node"/>
                <dgm:constrLst/>
                <dgm:ruleLst>
                  <dgm:rule type="primFontSz" val="5" fact="NaN" max="NaN"/>
                </dgm:ruleLst>
              </dgm:layoutNode>
              <dgm:layoutNode name="circleB">
                <dgm:alg type="sp"/>
                <dgm:shape xmlns:r="http://schemas.openxmlformats.org/officeDocument/2006/relationships" type="ellipse" r:blip="">
                  <dgm:adjLst/>
                </dgm:shape>
                <dgm:presOf/>
                <dgm:constrLst/>
                <dgm:ruleLst/>
              </dgm:layoutNode>
              <dgm:layoutNode name="spaceB">
                <dgm:alg type="sp"/>
                <dgm:shape xmlns:r="http://schemas.openxmlformats.org/officeDocument/2006/relationships" r:blip="">
                  <dgm:adjLst/>
                </dgm:shape>
                <dgm:presOf/>
                <dgm:constrLst/>
                <dgm:ruleLst/>
              </dgm:layoutNode>
            </dgm:layoutNode>
          </dgm:else>
        </dgm:choose>
        <dgm:forEach name="Name14" axis="followSib" ptType="sibTrans" cnt="1">
          <dgm:layoutNode name="space">
            <dgm:alg type="sp"/>
            <dgm:shape xmlns:r="http://schemas.openxmlformats.org/officeDocument/2006/relationships" r:blip="">
              <dgm:adjLst/>
            </dgm:shape>
            <dgm:presOf/>
            <dgm:constrLst/>
            <dgm:ruleLst/>
          </dgm:layoutNode>
        </dgm:forEach>
      </dgm:forEach>
    </dgm:layoutNode>
  </dgm:layoutNode>
</dgm:layoutDef>
</file>

<file path=ppt/diagrams/layout7.xml><?xml version="1.0" encoding="utf-8"?>
<dgm:layoutDef xmlns:dgm="http://schemas.openxmlformats.org/drawingml/2006/diagram" xmlns:a="http://schemas.openxmlformats.org/drawingml/2006/main" uniqueId="urn:microsoft.com/office/officeart/2005/8/layout/cycle8">
  <dgm:title val=""/>
  <dgm:desc val=""/>
  <dgm:catLst>
    <dgm:cat type="cycle" pri="7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 modelId="5"/>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clrData>
  <dgm:layoutNode name="compositeShape">
    <dgm:varLst>
      <dgm:chMax val="7"/>
      <dgm:dir/>
      <dgm:resizeHandles val="exact"/>
    </dgm:varLst>
    <dgm:alg type="composite">
      <dgm:param type="horzAlign" val="ctr"/>
      <dgm:param type="vertAlign" val="mid"/>
      <dgm:param type="ar" val="1"/>
    </dgm:alg>
    <dgm:shape xmlns:r="http://schemas.openxmlformats.org/officeDocument/2006/relationships" r:blip="">
      <dgm:adjLst/>
    </dgm:shape>
    <dgm:presOf/>
    <dgm:choose name="Name0">
      <dgm:if name="Name1" axis="ch" ptType="node" func="cnt" op="equ" val="1">
        <dgm:constrLst>
          <dgm:constr type="l" for="ch" forName="wedge1" refType="w" fact="0.08"/>
          <dgm:constr type="t" for="ch" forName="wedge1" refType="w" fact="0.08"/>
          <dgm:constr type="w" for="ch" forName="wedge1" refType="w" fact="0.84"/>
          <dgm:constr type="h" for="ch" forName="wedge1" refType="h" fact="0.84"/>
          <dgm:constr type="l" for="ch" forName="dummy1a" refType="w" fact="0.5"/>
          <dgm:constr type="t" for="ch" forName="dummy1a" refType="h" fact="0.08"/>
          <dgm:constr type="l" for="ch" forName="dummy1b" refType="w" fact="0.5"/>
          <dgm:constr type="t" for="ch" forName="dummy1b" refType="h" fact="0.08"/>
          <dgm:constr type="l" for="ch" forName="wedge1Tx" refType="w" fact="0.22"/>
          <dgm:constr type="t" for="ch" forName="wedge1Tx" refType="h" fact="0.22"/>
          <dgm:constr type="w" for="ch" forName="wedge1Tx" refType="w" fact="0.56"/>
          <dgm:constr type="h" for="ch" forName="wedge1Tx" refType="h" fact="0.56"/>
          <dgm:constr type="h" for="ch" forName="arrowWedge1single" refType="w" fact="0.08"/>
          <dgm:constr type="diam" for="ch" forName="arrowWedge1single" refType="w" fact="0.84"/>
          <dgm:constr type="l" for="ch" forName="arrowWedge1single" refType="w" fact="0.5"/>
          <dgm:constr type="t" for="ch" forName="arrowWedge1single" refType="w" fact="0.5"/>
          <dgm:constr type="primFontSz" for="ch" ptType="node" op="equ"/>
        </dgm:constrLst>
      </dgm:if>
      <dgm:if name="Name2" axis="ch" ptType="node" func="cnt" op="equ" val="2">
        <dgm:constrLst>
          <dgm:constr type="l" for="ch" forName="wedge1" refType="w" fact="0.1"/>
          <dgm:constr type="t" for="ch" forName="wedge1" refType="w" fact="0.08"/>
          <dgm:constr type="w" for="ch" forName="wedge1" refType="w" fact="0.84"/>
          <dgm:constr type="h" for="ch" forName="wedge1" refType="h" fact="0.84"/>
          <dgm:constr type="l" for="ch" forName="dummy1a" refType="w" fact="0.52"/>
          <dgm:constr type="t" for="ch" forName="dummy1a" refType="h" fact="0.08"/>
          <dgm:constr type="l" for="ch" forName="dummy1b" refType="w" fact="0.52"/>
          <dgm:constr type="t" for="ch" forName="dummy1b" refType="h" fact="0.92"/>
          <dgm:constr type="l" for="ch" forName="wedge1Tx" refType="w" fact="0.559"/>
          <dgm:constr type="t" for="ch" forName="wedge1Tx" refType="h" fact="0.3"/>
          <dgm:constr type="w" for="ch" forName="wedge1Tx" refType="w" fact="0.3"/>
          <dgm:constr type="h" for="ch" forName="wedge1Tx" refType="h" fact="0.4"/>
          <dgm:constr type="l" for="ch" forName="wedge2" refType="w" fact="0.06"/>
          <dgm:constr type="t" for="ch" forName="wedge2" refType="w" fact="0.08"/>
          <dgm:constr type="w" for="ch" forName="wedge2" refType="w" fact="0.84"/>
          <dgm:constr type="h" for="ch" forName="wedge2" refType="h" fact="0.84"/>
          <dgm:constr type="l" for="ch" forName="dummy2a" refType="w" fact="0.48"/>
          <dgm:constr type="t" for="ch" forName="dummy2a" refType="h" fact="0.92"/>
          <dgm:constr type="l" for="ch" forName="dummy2b" refType="w" fact="0.48"/>
          <dgm:constr type="t" for="ch" forName="dummy2b" refType="h" fact="0.08"/>
          <dgm:constr type="r" for="ch" forName="wedge2Tx" refType="w" fact="0.441"/>
          <dgm:constr type="t" for="ch" forName="wedge2Tx" refType="h" fact="0.3"/>
          <dgm:constr type="w" for="ch" forName="wedge2Tx" refType="w" fact="0.3"/>
          <dgm:constr type="h" for="ch" forName="wedge2Tx" refType="h" fact="0.4"/>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primFontSz" for="ch" ptType="node" op="equ"/>
        </dgm:constrLst>
      </dgm:if>
      <dgm:if name="Name3" axis="ch" ptType="node" func="cnt" op="equ" val="3">
        <dgm:constrLst>
          <dgm:constr type="l" for="ch" forName="wedge1" refType="w" fact="0.0973"/>
          <dgm:constr type="t" for="ch" forName="wedge1" refType="w" fact="0.07"/>
          <dgm:constr type="w" for="ch" forName="wedge1" refType="w" fact="0.84"/>
          <dgm:constr type="h" for="ch" forName="wedge1" refType="h" fact="0.84"/>
          <dgm:constr type="l" for="ch" forName="dummy1a" refType="w" fact="0.5173"/>
          <dgm:constr type="t" for="ch" forName="dummy1a" refType="h" fact="0.07"/>
          <dgm:constr type="l" for="ch" forName="dummy1b" refType="w" fact="0.8811"/>
          <dgm:constr type="t" for="ch" forName="dummy1b" refType="h" fact="0.7"/>
          <dgm:constr type="l" for="ch" forName="wedge1Tx" refType="w" fact="0.54"/>
          <dgm:constr type="t" for="ch" forName="wedge1Tx" refType="h" fact="0.248"/>
          <dgm:constr type="w" for="ch" forName="wedge1Tx" refType="w" fact="0.3"/>
          <dgm:constr type="h" for="ch" forName="wedge1Tx" refType="h" fact="0.25"/>
          <dgm:constr type="l" for="ch" forName="wedge2" refType="w" fact="0.08"/>
          <dgm:constr type="t" for="ch" forName="wedge2" refType="w" fact="0.1"/>
          <dgm:constr type="w" for="ch" forName="wedge2" refType="w" fact="0.84"/>
          <dgm:constr type="h" for="ch" forName="wedge2" refType="h" fact="0.84"/>
          <dgm:constr type="l" for="ch" forName="dummy2a" refType="w" fact="0.8637"/>
          <dgm:constr type="t" for="ch" forName="dummy2a" refType="h" fact="0.73"/>
          <dgm:constr type="l" for="ch" forName="dummy2b" refType="w" fact="0.1363"/>
          <dgm:constr type="t" for="ch" forName="dummy2b" refType="h" fact="0.73"/>
          <dgm:constr type="l" for="ch" forName="wedge2Tx" refType="w" fact="0.28"/>
          <dgm:constr type="t" for="ch" forName="wedge2Tx" refType="h" fact="0.645"/>
          <dgm:constr type="w" for="ch" forName="wedge2Tx" refType="w" fact="0.45"/>
          <dgm:constr type="h" for="ch" forName="wedge2Tx" refType="h" fact="0.22"/>
          <dgm:constr type="l" for="ch" forName="wedge3" refType="w" fact="0.0627"/>
          <dgm:constr type="t" for="ch" forName="wedge3" refType="w" fact="0.07"/>
          <dgm:constr type="w" for="ch" forName="wedge3" refType="w" fact="0.84"/>
          <dgm:constr type="h" for="ch" forName="wedge3" refType="h" fact="0.84"/>
          <dgm:constr type="l" for="ch" forName="dummy3a" refType="w" fact="0.1189"/>
          <dgm:constr type="t" for="ch" forName="dummy3a" refType="h" fact="0.7"/>
          <dgm:constr type="l" for="ch" forName="dummy3b" refType="w" fact="0.4827"/>
          <dgm:constr type="t" for="ch" forName="dummy3b" refType="h" fact="0.07"/>
          <dgm:constr type="r" for="ch" forName="wedge3Tx" refType="w" fact="0.46"/>
          <dgm:constr type="t" for="ch" forName="wedge3Tx" refType="h" fact="0.248"/>
          <dgm:constr type="w" for="ch" forName="wedge3Tx" refType="w" fact="0.3"/>
          <dgm:constr type="h" for="ch" forName="wedge3Tx" refType="h" fact="0.25"/>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primFontSz" for="ch" ptType="node" op="equ"/>
        </dgm:constrLst>
      </dgm:if>
      <dgm:if name="Name4" axis="ch" ptType="node" func="cnt" op="equ" val="4">
        <dgm:constrLst>
          <dgm:constr type="l" for="ch" forName="wedge1" refType="w" fact="0.0941"/>
          <dgm:constr type="t" for="ch" forName="wedge1" refType="w" fact="0.0659"/>
          <dgm:constr type="w" for="ch" forName="wedge1" refType="w" fact="0.84"/>
          <dgm:constr type="h" for="ch" forName="wedge1" refType="h" fact="0.84"/>
          <dgm:constr type="l" for="ch" forName="dummy1a" refType="w" fact="0.5141"/>
          <dgm:constr type="t" for="ch" forName="dummy1a" refType="h" fact="0.0659"/>
          <dgm:constr type="l" for="ch" forName="dummy1b" refType="w" fact="0.9341"/>
          <dgm:constr type="t" for="ch" forName="dummy1b" refType="h" fact="0.4859"/>
          <dgm:constr type="l" for="ch" forName="wedge1Tx" refType="w" fact="0.54"/>
          <dgm:constr type="t" for="ch" forName="wedge1Tx" refType="h" fact="0.24"/>
          <dgm:constr type="w" for="ch" forName="wedge1Tx" refType="w" fact="0.31"/>
          <dgm:constr type="h" for="ch" forName="wedge1Tx" refType="h" fact="0.23"/>
          <dgm:constr type="l" for="ch" forName="wedge2" refType="w" fact="0.0941"/>
          <dgm:constr type="t" for="ch" forName="wedge2" refType="w" fact="0.0941"/>
          <dgm:constr type="w" for="ch" forName="wedge2" refType="w" fact="0.84"/>
          <dgm:constr type="h" for="ch" forName="wedge2" refType="h" fact="0.84"/>
          <dgm:constr type="l" for="ch" forName="dummy2a" refType="w" fact="0.9341"/>
          <dgm:constr type="t" for="ch" forName="dummy2a" refType="h" fact="0.5141"/>
          <dgm:constr type="l" for="ch" forName="dummy2b" refType="w" fact="0.5141"/>
          <dgm:constr type="t" for="ch" forName="dummy2b" refType="h" fact="0.9341"/>
          <dgm:constr type="l" for="ch" forName="wedge2Tx" refType="w" fact="0.54"/>
          <dgm:constr type="t" for="ch" forName="wedge2Tx" refType="h" fact="0.53"/>
          <dgm:constr type="w" for="ch" forName="wedge2Tx" refType="w" fact="0.31"/>
          <dgm:constr type="h" for="ch" forName="wedge2Tx" refType="h" fact="0.23"/>
          <dgm:constr type="l" for="ch" forName="wedge3" refType="w" fact="0.0659"/>
          <dgm:constr type="t" for="ch" forName="wedge3" refType="w" fact="0.0941"/>
          <dgm:constr type="w" for="ch" forName="wedge3" refType="w" fact="0.84"/>
          <dgm:constr type="h" for="ch" forName="wedge3" refType="h" fact="0.84"/>
          <dgm:constr type="l" for="ch" forName="dummy3a" refType="w" fact="0.4859"/>
          <dgm:constr type="t" for="ch" forName="dummy3a" refType="h" fact="0.9341"/>
          <dgm:constr type="l" for="ch" forName="dummy3b" refType="w" fact="0.0659"/>
          <dgm:constr type="t" for="ch" forName="dummy3b" refType="h" fact="0.5141"/>
          <dgm:constr type="r" for="ch" forName="wedge3Tx" refType="w" fact="0.46"/>
          <dgm:constr type="t" for="ch" forName="wedge3Tx" refType="h" fact="0.53"/>
          <dgm:constr type="w" for="ch" forName="wedge3Tx" refType="w" fact="0.31"/>
          <dgm:constr type="h" for="ch" forName="wedge3Tx" refType="h" fact="0.23"/>
          <dgm:constr type="l" for="ch" forName="wedge4" refType="w" fact="0.0659"/>
          <dgm:constr type="t" for="ch" forName="wedge4" refType="h" fact="0.0659"/>
          <dgm:constr type="w" for="ch" forName="wedge4" refType="w" fact="0.84"/>
          <dgm:constr type="h" for="ch" forName="wedge4" refType="h" fact="0.84"/>
          <dgm:constr type="l" for="ch" forName="dummy4a" refType="w" fact="0.0659"/>
          <dgm:constr type="t" for="ch" forName="dummy4a" refType="h" fact="0.4859"/>
          <dgm:constr type="l" for="ch" forName="dummy4b" refType="w" fact="0.4859"/>
          <dgm:constr type="t" for="ch" forName="dummy4b" refType="h" fact="0.0659"/>
          <dgm:constr type="r" for="ch" forName="wedge4Tx" refType="w" fact="0.46"/>
          <dgm:constr type="t" for="ch" forName="wedge4Tx" refType="h" fact="0.24"/>
          <dgm:constr type="w" for="ch" forName="wedge4Tx" refType="w" fact="0.31"/>
          <dgm:constr type="h" for="ch" forName="wedge4Tx" refType="h" fact="0.23"/>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primFontSz" for="ch" ptType="node" op="equ"/>
        </dgm:constrLst>
      </dgm:if>
      <dgm:if name="Name5" axis="ch" ptType="node" func="cnt" op="equ" val="5">
        <dgm:constrLst>
          <dgm:constr type="l" for="ch" forName="wedge1" refType="w" fact="0.0918"/>
          <dgm:constr type="t" for="ch" forName="wedge1" refType="w" fact="0.0638"/>
          <dgm:constr type="w" for="ch" forName="wedge1" refType="w" fact="0.84"/>
          <dgm:constr type="h" for="ch" forName="wedge1" refType="h" fact="0.84"/>
          <dgm:constr type="l" for="ch" forName="dummy1a" refType="w" fact="0.5118"/>
          <dgm:constr type="t" for="ch" forName="dummy1a" refType="h" fact="0.0638"/>
          <dgm:constr type="l" for="ch" forName="dummy1b" refType="w" fact="0.9112"/>
          <dgm:constr type="t" for="ch" forName="dummy1b" refType="h" fact="0.354"/>
          <dgm:constr type="l" for="ch" forName="wedge1Tx" refType="w" fact="0.53"/>
          <dgm:constr type="t" for="ch" forName="wedge1Tx" refType="h" fact="0.205"/>
          <dgm:constr type="w" for="ch" forName="wedge1Tx" refType="w" fact="0.27"/>
          <dgm:constr type="h" for="ch" forName="wedge1Tx" refType="h" fact="0.18"/>
          <dgm:constr type="l" for="ch" forName="wedge2" refType="w" fact="0.099"/>
          <dgm:constr type="t" for="ch" forName="wedge2" refType="w" fact="0.0862"/>
          <dgm:constr type="w" for="ch" forName="wedge2" refType="w" fact="0.84"/>
          <dgm:constr type="h" for="ch" forName="wedge2" refType="h" fact="0.84"/>
          <dgm:constr type="l" for="ch" forName="dummy2a" refType="w" fact="0.9185"/>
          <dgm:constr type="t" for="ch" forName="dummy2a" refType="h" fact="0.3764"/>
          <dgm:constr type="l" for="ch" forName="dummy2b" refType="w" fact="0.7659"/>
          <dgm:constr type="t" for="ch" forName="dummy2b" refType="h" fact="0.846"/>
          <dgm:constr type="l" for="ch" forName="wedge2Tx" refType="w" fact="0.64"/>
          <dgm:constr type="t" for="ch" forName="wedge2Tx" refType="h" fact="0.47"/>
          <dgm:constr type="w" for="ch" forName="wedge2Tx" refType="w" fact="0.25"/>
          <dgm:constr type="h" for="ch" forName="wedge2Tx" refType="h" fact="0.2"/>
          <dgm:constr type="l" for="ch" forName="wedge3" refType="w" fact="0.08"/>
          <dgm:constr type="t" for="ch" forName="wedge3" refType="w" fact="0.1"/>
          <dgm:constr type="w" for="ch" forName="wedge3" refType="w" fact="0.84"/>
          <dgm:constr type="h" for="ch" forName="wedge3" refType="h" fact="0.84"/>
          <dgm:constr type="l" for="ch" forName="dummy3a" refType="w" fact="0.7469"/>
          <dgm:constr type="t" for="ch" forName="dummy3a" refType="h" fact="0.8598"/>
          <dgm:constr type="l" for="ch" forName="dummy3b" refType="w" fact="0.2531"/>
          <dgm:constr type="t" for="ch" forName="dummy3b" refType="h" fact="0.8598"/>
          <dgm:constr type="l" for="ch" forName="wedge3Tx" refType="w" fact="0.38"/>
          <dgm:constr type="t" for="ch" forName="wedge3Tx" refType="h" fact="0.69"/>
          <dgm:constr type="w" for="ch" forName="wedge3Tx" refType="w" fact="0.24"/>
          <dgm:constr type="h" for="ch" forName="wedge3Tx" refType="h" fact="0.22"/>
          <dgm:constr type="l" for="ch" forName="wedge4" refType="w" fact="0.061"/>
          <dgm:constr type="t" for="ch" forName="wedge4" refType="h" fact="0.0862"/>
          <dgm:constr type="w" for="ch" forName="wedge4" refType="w" fact="0.84"/>
          <dgm:constr type="h" for="ch" forName="wedge4" refType="h" fact="0.84"/>
          <dgm:constr type="l" for="ch" forName="dummy4a" refType="w" fact="0.2341"/>
          <dgm:constr type="t" for="ch" forName="dummy4a" refType="h" fact="0.846"/>
          <dgm:constr type="l" for="ch" forName="dummy4b" refType="w" fact="0.0815"/>
          <dgm:constr type="t" for="ch" forName="dummy4b" refType="h" fact="0.3764"/>
          <dgm:constr type="r" for="ch" forName="wedge4Tx" refType="w" fact="0.36"/>
          <dgm:constr type="t" for="ch" forName="wedge4Tx" refType="h" fact="0.47"/>
          <dgm:constr type="w" for="ch" forName="wedge4Tx" refType="w" fact="0.25"/>
          <dgm:constr type="h" for="ch" forName="wedge4Tx" refType="h" fact="0.2"/>
          <dgm:constr type="l" for="ch" forName="wedge5" refType="w" fact="0.0682"/>
          <dgm:constr type="t" for="ch" forName="wedge5" refType="h" fact="0.0638"/>
          <dgm:constr type="w" for="ch" forName="wedge5" refType="w" fact="0.84"/>
          <dgm:constr type="h" for="ch" forName="wedge5" refType="h" fact="0.84"/>
          <dgm:constr type="l" for="ch" forName="dummy5a" refType="w" fact="0.0888"/>
          <dgm:constr type="t" for="ch" forName="dummy5a" refType="h" fact="0.354"/>
          <dgm:constr type="l" for="ch" forName="dummy5b" refType="w" fact="0.4882"/>
          <dgm:constr type="t" for="ch" forName="dummy5b" refType="h" fact="0.0638"/>
          <dgm:constr type="r" for="ch" forName="wedge5Tx" refType="w" fact="0.47"/>
          <dgm:constr type="t" for="ch" forName="wedge5Tx" refType="h" fact="0.205"/>
          <dgm:constr type="w" for="ch" forName="wedge5Tx" refType="w" fact="0.27"/>
          <dgm:constr type="h" for="ch" forName="wedge5Tx" refType="h" fact="0.18"/>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h" for="ch" forName="arrowWedge5" refType="w" fact="0.08"/>
          <dgm:constr type="diam" for="ch" forName="arrowWedge5" refType="w" fact="0.84"/>
          <dgm:constr type="l" for="ch" forName="arrowWedge5" refType="w" fact="0.5"/>
          <dgm:constr type="t" for="ch" forName="arrowWedge5" refType="w" fact="0.5"/>
          <dgm:constr type="primFontSz" for="ch" ptType="node" op="equ"/>
        </dgm:constrLst>
      </dgm:if>
      <dgm:if name="Name6" axis="ch" ptType="node" func="cnt" op="equ" val="6">
        <dgm:constrLst>
          <dgm:constr type="l" for="ch" forName="wedge1" refType="w" fact="0.09"/>
          <dgm:constr type="t" for="ch" forName="wedge1" refType="w" fact="0.0627"/>
          <dgm:constr type="w" for="ch" forName="wedge1" refType="w" fact="0.84"/>
          <dgm:constr type="h" for="ch" forName="wedge1" refType="h" fact="0.84"/>
          <dgm:constr type="l" for="ch" forName="dummy1a" refType="w" fact="0.51"/>
          <dgm:constr type="t" for="ch" forName="dummy1a" refType="h" fact="0.0627"/>
          <dgm:constr type="l" for="ch" forName="dummy1b" refType="w" fact="0.8737"/>
          <dgm:constr type="t" for="ch" forName="dummy1b" refType="h" fact="0.2727"/>
          <dgm:constr type="l" for="ch" forName="wedge1Tx" refType="w" fact="0.53"/>
          <dgm:constr type="t" for="ch" forName="wedge1Tx" refType="h" fact="0.17"/>
          <dgm:constr type="w" for="ch" forName="wedge1Tx" refType="w" fact="0.22"/>
          <dgm:constr type="h" for="ch" forName="wedge1Tx" refType="h" fact="0.17"/>
          <dgm:constr type="l" for="ch" forName="wedge2" refType="w" fact="0.1"/>
          <dgm:constr type="t" for="ch" forName="wedge2" refType="w" fact="0.08"/>
          <dgm:constr type="w" for="ch" forName="wedge2" refType="w" fact="0.84"/>
          <dgm:constr type="h" for="ch" forName="wedge2" refType="h" fact="0.84"/>
          <dgm:constr type="l" for="ch" forName="dummy2a" refType="w" fact="0.8837"/>
          <dgm:constr type="t" for="ch" forName="dummy2a" refType="h" fact="0.29"/>
          <dgm:constr type="l" for="ch" forName="dummy2b" refType="w" fact="0.8837"/>
          <dgm:constr type="t" for="ch" forName="dummy2b" refType="h" fact="0.71"/>
          <dgm:constr type="l" for="ch" forName="wedge2Tx" refType="w" fact="0.67"/>
          <dgm:constr type="t" for="ch" forName="wedge2Tx" refType="h" fact="0.42"/>
          <dgm:constr type="w" for="ch" forName="wedge2Tx" refType="w" fact="0.23"/>
          <dgm:constr type="h" for="ch" forName="wedge2Tx" refType="h" fact="0.165"/>
          <dgm:constr type="l" for="ch" forName="wedge3" refType="w" fact="0.09"/>
          <dgm:constr type="t" for="ch" forName="wedge3" refType="w" fact="0.0973"/>
          <dgm:constr type="w" for="ch" forName="wedge3" refType="w" fact="0.84"/>
          <dgm:constr type="h" for="ch" forName="wedge3" refType="h" fact="0.84"/>
          <dgm:constr type="l" for="ch" forName="dummy3a" refType="w" fact="0.8737"/>
          <dgm:constr type="t" for="ch" forName="dummy3a" refType="h" fact="0.7273"/>
          <dgm:constr type="l" for="ch" forName="dummy3b" refType="w" fact="0.51"/>
          <dgm:constr type="t" for="ch" forName="dummy3b" refType="h" fact="0.9373"/>
          <dgm:constr type="l" for="ch" forName="wedge3Tx" refType="w" fact="0.53"/>
          <dgm:constr type="t" for="ch" forName="wedge3Tx" refType="h" fact="0.665"/>
          <dgm:constr type="w" for="ch" forName="wedge3Tx" refType="w" fact="0.22"/>
          <dgm:constr type="h" for="ch" forName="wedge3Tx" refType="h" fact="0.17"/>
          <dgm:constr type="l" for="ch" forName="wedge4" refType="w" fact="0.07"/>
          <dgm:constr type="t" for="ch" forName="wedge4" refType="h" fact="0.0973"/>
          <dgm:constr type="w" for="ch" forName="wedge4" refType="w" fact="0.84"/>
          <dgm:constr type="h" for="ch" forName="wedge4" refType="h" fact="0.84"/>
          <dgm:constr type="l" for="ch" forName="dummy4a" refType="w" fact="0.49"/>
          <dgm:constr type="t" for="ch" forName="dummy4a" refType="h" fact="0.9373"/>
          <dgm:constr type="l" for="ch" forName="dummy4b" refType="w" fact="0.1263"/>
          <dgm:constr type="t" for="ch" forName="dummy4b" refType="h" fact="0.7273"/>
          <dgm:constr type="r" for="ch" forName="wedge4Tx" refType="w" fact="0.47"/>
          <dgm:constr type="t" for="ch" forName="wedge4Tx" refType="h" fact="0.665"/>
          <dgm:constr type="w" for="ch" forName="wedge4Tx" refType="w" fact="0.22"/>
          <dgm:constr type="h" for="ch" forName="wedge4Tx" refType="h" fact="0.17"/>
          <dgm:constr type="l" for="ch" forName="wedge5" refType="w" fact="0.06"/>
          <dgm:constr type="t" for="ch" forName="wedge5" refType="h" fact="0.08"/>
          <dgm:constr type="w" for="ch" forName="wedge5" refType="w" fact="0.84"/>
          <dgm:constr type="h" for="ch" forName="wedge5" refType="h" fact="0.84"/>
          <dgm:constr type="l" for="ch" forName="dummy5a" refType="w" fact="0.1163"/>
          <dgm:constr type="t" for="ch" forName="dummy5a" refType="h" fact="0.71"/>
          <dgm:constr type="l" for="ch" forName="dummy5b" refType="w" fact="0.1163"/>
          <dgm:constr type="t" for="ch" forName="dummy5b" refType="h" fact="0.29"/>
          <dgm:constr type="r" for="ch" forName="wedge5Tx" refType="w" fact="0.33"/>
          <dgm:constr type="t" for="ch" forName="wedge5Tx" refType="h" fact="0.42"/>
          <dgm:constr type="w" for="ch" forName="wedge5Tx" refType="w" fact="0.23"/>
          <dgm:constr type="h" for="ch" forName="wedge5Tx" refType="h" fact="0.165"/>
          <dgm:constr type="l" for="ch" forName="wedge6" refType="w" fact="0.07"/>
          <dgm:constr type="t" for="ch" forName="wedge6" refType="h" fact="0.0627"/>
          <dgm:constr type="w" for="ch" forName="wedge6" refType="w" fact="0.84"/>
          <dgm:constr type="h" for="ch" forName="wedge6" refType="h" fact="0.84"/>
          <dgm:constr type="l" for="ch" forName="dummy6a" refType="w" fact="0.1263"/>
          <dgm:constr type="t" for="ch" forName="dummy6a" refType="h" fact="0.2727"/>
          <dgm:constr type="l" for="ch" forName="dummy6b" refType="w" fact="0.49"/>
          <dgm:constr type="t" for="ch" forName="dummy6b" refType="h" fact="0.0627"/>
          <dgm:constr type="r" for="ch" forName="wedge6Tx" refType="w" fact="0.47"/>
          <dgm:constr type="t" for="ch" forName="wedge6Tx" refType="h" fact="0.17"/>
          <dgm:constr type="w" for="ch" forName="wedge6Tx" refType="w" fact="0.22"/>
          <dgm:constr type="h" for="ch" forName="wedge6Tx" refType="h" fact="0.17"/>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h" for="ch" forName="arrowWedge5" refType="w" fact="0.08"/>
          <dgm:constr type="diam" for="ch" forName="arrowWedge5" refType="w" fact="0.84"/>
          <dgm:constr type="l" for="ch" forName="arrowWedge5" refType="w" fact="0.5"/>
          <dgm:constr type="t" for="ch" forName="arrowWedge5" refType="w" fact="0.5"/>
          <dgm:constr type="h" for="ch" forName="arrowWedge6" refType="w" fact="0.08"/>
          <dgm:constr type="diam" for="ch" forName="arrowWedge6" refType="w" fact="0.84"/>
          <dgm:constr type="l" for="ch" forName="arrowWedge6" refType="w" fact="0.5"/>
          <dgm:constr type="t" for="ch" forName="arrowWedge6" refType="w" fact="0.5"/>
          <dgm:constr type="primFontSz" for="ch" ptType="node" op="equ"/>
        </dgm:constrLst>
      </dgm:if>
      <dgm:else name="Name7">
        <dgm:constrLst>
          <dgm:constr type="l" for="ch" forName="wedge1" refType="w" fact="0.0887"/>
          <dgm:constr type="t" for="ch" forName="wedge1" refType="w" fact="0.062"/>
          <dgm:constr type="w" for="ch" forName="wedge1" refType="w" fact="0.84"/>
          <dgm:constr type="h" for="ch" forName="wedge1" refType="h" fact="0.84"/>
          <dgm:constr type="l" for="ch" forName="dummy1a" refType="w" fact="0.5087"/>
          <dgm:constr type="t" for="ch" forName="dummy1a" refType="h" fact="0.062"/>
          <dgm:constr type="l" for="ch" forName="dummy1b" refType="w" fact="0.837"/>
          <dgm:constr type="t" for="ch" forName="dummy1b" refType="h" fact="0.2201"/>
          <dgm:constr type="l" for="ch" forName="wedge1Tx" refType="w" fact="0.53"/>
          <dgm:constr type="t" for="ch" forName="wedge1Tx" refType="h" fact="0.14"/>
          <dgm:constr type="w" for="ch" forName="wedge1Tx" refType="w" fact="0.2"/>
          <dgm:constr type="h" for="ch" forName="wedge1Tx" refType="h" fact="0.16"/>
          <dgm:constr type="l" for="ch" forName="wedge2" refType="w" fact="0.0995"/>
          <dgm:constr type="t" for="ch" forName="wedge2" refType="w" fact="0.0755"/>
          <dgm:constr type="w" for="ch" forName="wedge2" refType="w" fact="0.84"/>
          <dgm:constr type="h" for="ch" forName="wedge2" refType="h" fact="0.84"/>
          <dgm:constr type="l" for="ch" forName="dummy2a" refType="w" fact="0.8479"/>
          <dgm:constr type="t" for="ch" forName="dummy2a" refType="h" fact="0.2337"/>
          <dgm:constr type="l" for="ch" forName="dummy2b" refType="w" fact="0.929"/>
          <dgm:constr type="t" for="ch" forName="dummy2b" refType="h" fact="0.589"/>
          <dgm:constr type="l" for="ch" forName="wedge2Tx" refType="w" fact="0.67"/>
          <dgm:constr type="t" for="ch" forName="wedge2Tx" refType="h" fact="0.38"/>
          <dgm:constr type="w" for="ch" forName="wedge2Tx" refType="w" fact="0.23"/>
          <dgm:constr type="h" for="ch" forName="wedge2Tx" refType="h" fact="0.14"/>
          <dgm:constr type="l" for="ch" forName="wedge3" refType="w" fact="0.0956"/>
          <dgm:constr type="t" for="ch" forName="wedge3" refType="w" fact="0.0925"/>
          <dgm:constr type="w" for="ch" forName="wedge3" refType="w" fact="0.84"/>
          <dgm:constr type="h" for="ch" forName="wedge3" refType="h" fact="0.84"/>
          <dgm:constr type="l" for="ch" forName="dummy3a" refType="w" fact="0.9251"/>
          <dgm:constr type="t" for="ch" forName="dummy3a" refType="h" fact="0.6059"/>
          <dgm:constr type="l" for="ch" forName="dummy3b" refType="w" fact="0.6979"/>
          <dgm:constr type="t" for="ch" forName="dummy3b" refType="h" fact="0.8909"/>
          <dgm:constr type="l" for="ch" forName="wedge3Tx" refType="w" fact="0.635"/>
          <dgm:constr type="t" for="ch" forName="wedge3Tx" refType="h" fact="0.59"/>
          <dgm:constr type="w" for="ch" forName="wedge3Tx" refType="w" fact="0.2"/>
          <dgm:constr type="h" for="ch" forName="wedge3Tx" refType="h" fact="0.155"/>
          <dgm:constr type="l" for="ch" forName="wedge4" refType="w" fact="0.08"/>
          <dgm:constr type="t" for="ch" forName="wedge4" refType="h" fact="0.1"/>
          <dgm:constr type="w" for="ch" forName="wedge4" refType="w" fact="0.84"/>
          <dgm:constr type="h" for="ch" forName="wedge4" refType="h" fact="0.84"/>
          <dgm:constr type="l" for="ch" forName="dummy4a" refType="w" fact="0.6822"/>
          <dgm:constr type="t" for="ch" forName="dummy4a" refType="h" fact="0.8984"/>
          <dgm:constr type="l" for="ch" forName="dummy4b" refType="w" fact="0.3178"/>
          <dgm:constr type="t" for="ch" forName="dummy4b" refType="h" fact="0.8984"/>
          <dgm:constr type="l" for="ch" forName="wedge4Tx" refType="w" fact="0.4025"/>
          <dgm:constr type="t" for="ch" forName="wedge4Tx" refType="h" fact="0.76"/>
          <dgm:constr type="w" for="ch" forName="wedge4Tx" refType="w" fact="0.195"/>
          <dgm:constr type="h" for="ch" forName="wedge4Tx" refType="h" fact="0.14"/>
          <dgm:constr type="l" for="ch" forName="wedge5" refType="w" fact="0.0644"/>
          <dgm:constr type="t" for="ch" forName="wedge5" refType="h" fact="0.0925"/>
          <dgm:constr type="w" for="ch" forName="wedge5" refType="w" fact="0.84"/>
          <dgm:constr type="h" for="ch" forName="wedge5" refType="h" fact="0.84"/>
          <dgm:constr type="l" for="ch" forName="dummy5a" refType="w" fact="0.3021"/>
          <dgm:constr type="t" for="ch" forName="dummy5a" refType="h" fact="0.8909"/>
          <dgm:constr type="l" for="ch" forName="dummy5b" refType="w" fact="0.0749"/>
          <dgm:constr type="t" for="ch" forName="dummy5b" refType="h" fact="0.6059"/>
          <dgm:constr type="r" for="ch" forName="wedge5Tx" refType="w" fact="0.365"/>
          <dgm:constr type="t" for="ch" forName="wedge5Tx" refType="h" fact="0.59"/>
          <dgm:constr type="w" for="ch" forName="wedge5Tx" refType="w" fact="0.2"/>
          <dgm:constr type="h" for="ch" forName="wedge5Tx" refType="h" fact="0.155"/>
          <dgm:constr type="l" for="ch" forName="wedge6" refType="w" fact="0.0605"/>
          <dgm:constr type="t" for="ch" forName="wedge6" refType="h" fact="0.0755"/>
          <dgm:constr type="w" for="ch" forName="wedge6" refType="w" fact="0.84"/>
          <dgm:constr type="h" for="ch" forName="wedge6" refType="h" fact="0.84"/>
          <dgm:constr type="l" for="ch" forName="dummy6a" refType="w" fact="0.071"/>
          <dgm:constr type="t" for="ch" forName="dummy6a" refType="h" fact="0.589"/>
          <dgm:constr type="l" for="ch" forName="dummy6b" refType="w" fact="0.1521"/>
          <dgm:constr type="t" for="ch" forName="dummy6b" refType="h" fact="0.2337"/>
          <dgm:constr type="r" for="ch" forName="wedge6Tx" refType="w" fact="0.33"/>
          <dgm:constr type="t" for="ch" forName="wedge6Tx" refType="h" fact="0.38"/>
          <dgm:constr type="w" for="ch" forName="wedge6Tx" refType="w" fact="0.23"/>
          <dgm:constr type="h" for="ch" forName="wedge6Tx" refType="h" fact="0.14"/>
          <dgm:constr type="l" for="ch" forName="wedge7" refType="w" fact="0.0713"/>
          <dgm:constr type="t" for="ch" forName="wedge7" refType="h" fact="0.062"/>
          <dgm:constr type="w" for="ch" forName="wedge7" refType="w" fact="0.84"/>
          <dgm:constr type="h" for="ch" forName="wedge7" refType="h" fact="0.84"/>
          <dgm:constr type="l" for="ch" forName="dummy7a" refType="w" fact="0.163"/>
          <dgm:constr type="t" for="ch" forName="dummy7a" refType="h" fact="0.2201"/>
          <dgm:constr type="l" for="ch" forName="dummy7b" refType="w" fact="0.4913"/>
          <dgm:constr type="t" for="ch" forName="dummy7b" refType="h" fact="0.062"/>
          <dgm:constr type="r" for="ch" forName="wedge7Tx" refType="w" fact="0.47"/>
          <dgm:constr type="t" for="ch" forName="wedge7Tx" refType="h" fact="0.14"/>
          <dgm:constr type="w" for="ch" forName="wedge7Tx" refType="w" fact="0.2"/>
          <dgm:constr type="h" for="ch" forName="wedge7Tx" refType="h" fact="0.16"/>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h" for="ch" forName="arrowWedge5" refType="w" fact="0.08"/>
          <dgm:constr type="diam" for="ch" forName="arrowWedge5" refType="w" fact="0.84"/>
          <dgm:constr type="l" for="ch" forName="arrowWedge5" refType="w" fact="0.5"/>
          <dgm:constr type="t" for="ch" forName="arrowWedge5" refType="w" fact="0.5"/>
          <dgm:constr type="h" for="ch" forName="arrowWedge6" refType="w" fact="0.08"/>
          <dgm:constr type="diam" for="ch" forName="arrowWedge6" refType="w" fact="0.84"/>
          <dgm:constr type="l" for="ch" forName="arrowWedge6" refType="w" fact="0.5"/>
          <dgm:constr type="t" for="ch" forName="arrowWedge6" refType="w" fact="0.5"/>
          <dgm:constr type="h" for="ch" forName="arrowWedge7" refType="w" fact="0.08"/>
          <dgm:constr type="diam" for="ch" forName="arrowWedge7" refType="w" fact="0.84"/>
          <dgm:constr type="l" for="ch" forName="arrowWedge7" refType="w" fact="0.5"/>
          <dgm:constr type="t" for="ch" forName="arrowWedge7" refType="w" fact="0.5"/>
          <dgm:constr type="primFontSz" for="ch" ptType="node" op="equ"/>
        </dgm:constrLst>
      </dgm:else>
    </dgm:choose>
    <dgm:ruleLst/>
    <dgm:choose name="Name8">
      <dgm:if name="Name9" axis="ch" ptType="node" func="cnt" op="gte" val="1">
        <dgm:layoutNode name="wedge1">
          <dgm:alg type="sp"/>
          <dgm:choose name="Name10">
            <dgm:if name="Name11" axis="ch" ptType="node" func="cnt" op="equ" val="1">
              <dgm:shape xmlns:r="http://schemas.openxmlformats.org/officeDocument/2006/relationships" type="ellipse" r:blip="">
                <dgm:adjLst/>
              </dgm:shape>
            </dgm:if>
            <dgm:if name="Name12" axis="ch" ptType="node" func="cnt" op="equ" val="2">
              <dgm:shape xmlns:r="http://schemas.openxmlformats.org/officeDocument/2006/relationships" type="pie" r:blip="">
                <dgm:adjLst>
                  <dgm:adj idx="1" val="270"/>
                  <dgm:adj idx="2" val="90"/>
                </dgm:adjLst>
              </dgm:shape>
            </dgm:if>
            <dgm:if name="Name13" axis="ch" ptType="node" func="cnt" op="equ" val="3">
              <dgm:shape xmlns:r="http://schemas.openxmlformats.org/officeDocument/2006/relationships" type="pie" r:blip="">
                <dgm:adjLst>
                  <dgm:adj idx="1" val="270"/>
                  <dgm:adj idx="2" val="30"/>
                </dgm:adjLst>
              </dgm:shape>
            </dgm:if>
            <dgm:if name="Name14" axis="ch" ptType="node" func="cnt" op="equ" val="4">
              <dgm:shape xmlns:r="http://schemas.openxmlformats.org/officeDocument/2006/relationships" type="pie" r:blip="">
                <dgm:adjLst>
                  <dgm:adj idx="1" val="270"/>
                  <dgm:adj idx="2" val="0"/>
                </dgm:adjLst>
              </dgm:shape>
            </dgm:if>
            <dgm:if name="Name15" axis="ch" ptType="node" func="cnt" op="equ" val="5">
              <dgm:shape xmlns:r="http://schemas.openxmlformats.org/officeDocument/2006/relationships" type="pie" r:blip="">
                <dgm:adjLst>
                  <dgm:adj idx="1" val="270"/>
                  <dgm:adj idx="2" val="342"/>
                </dgm:adjLst>
              </dgm:shape>
            </dgm:if>
            <dgm:if name="Name16" axis="ch" ptType="node" func="cnt" op="equ" val="6">
              <dgm:shape xmlns:r="http://schemas.openxmlformats.org/officeDocument/2006/relationships" type="pie" r:blip="">
                <dgm:adjLst>
                  <dgm:adj idx="1" val="270"/>
                  <dgm:adj idx="2" val="330"/>
                </dgm:adjLst>
              </dgm:shape>
            </dgm:if>
            <dgm:else name="Name17">
              <dgm:shape xmlns:r="http://schemas.openxmlformats.org/officeDocument/2006/relationships" type="pie" r:blip="">
                <dgm:adjLst>
                  <dgm:adj idx="1" val="270"/>
                  <dgm:adj idx="2" val="321.4286"/>
                </dgm:adjLst>
              </dgm:shape>
            </dgm:else>
          </dgm:choose>
          <dgm:choose name="Name18">
            <dgm:if name="Name19" func="var" arg="dir" op="equ" val="norm">
              <dgm:presOf axis="ch desOrSelf" ptType="node node" st="1 1" cnt="1 0"/>
            </dgm:if>
            <dgm:else name="Name20">
              <dgm:choose name="Name21">
                <dgm:if name="Name22" axis="ch" ptType="node" func="cnt" op="equ" val="1">
                  <dgm:presOf axis="ch desOrSelf" ptType="node node" st="1 1" cnt="1 0"/>
                </dgm:if>
                <dgm:if name="Name23" axis="ch" ptType="node" func="cnt" op="equ" val="2">
                  <dgm:presOf axis="ch desOrSelf" ptType="node node" st="2 1" cnt="1 0"/>
                </dgm:if>
                <dgm:if name="Name24" axis="ch" ptType="node" func="cnt" op="equ" val="3">
                  <dgm:presOf axis="ch desOrSelf" ptType="node node" st="3 1" cnt="1 0"/>
                </dgm:if>
                <dgm:if name="Name25" axis="ch" ptType="node" func="cnt" op="equ" val="4">
                  <dgm:presOf axis="ch desOrSelf" ptType="node node" st="4 1" cnt="1 0"/>
                </dgm:if>
                <dgm:if name="Name26" axis="ch" ptType="node" func="cnt" op="equ" val="5">
                  <dgm:presOf axis="ch desOrSelf" ptType="node node" st="5 1" cnt="1 0"/>
                </dgm:if>
                <dgm:if name="Name27" axis="ch" ptType="node" func="cnt" op="equ" val="6">
                  <dgm:presOf axis="ch desOrSelf" ptType="node node" st="6 1" cnt="1 0"/>
                </dgm:if>
                <dgm:else name="Name28">
                  <dgm:presOf axis="ch desOrSelf" ptType="node node" st="7 1" cnt="1 0"/>
                </dgm:else>
              </dgm:choose>
            </dgm:else>
          </dgm:choose>
          <dgm:constrLst/>
          <dgm:ruleLst/>
        </dgm:layoutNode>
        <dgm:layoutNode name="dummy1a" moveWith="wedge1">
          <dgm:alg type="sp"/>
          <dgm:shape xmlns:r="http://schemas.openxmlformats.org/officeDocument/2006/relationships" r:blip="">
            <dgm:adjLst/>
          </dgm:shape>
          <dgm:presOf/>
          <dgm:constrLst>
            <dgm:constr type="w" val="1"/>
            <dgm:constr type="h" val="1"/>
          </dgm:constrLst>
          <dgm:ruleLst/>
        </dgm:layoutNode>
        <dgm:layoutNode name="dummy1b" moveWith="wedge1">
          <dgm:alg type="sp"/>
          <dgm:shape xmlns:r="http://schemas.openxmlformats.org/officeDocument/2006/relationships" r:blip="">
            <dgm:adjLst/>
          </dgm:shape>
          <dgm:presOf/>
          <dgm:constrLst>
            <dgm:constr type="w" val="1"/>
            <dgm:constr type="h" val="1"/>
          </dgm:constrLst>
          <dgm:ruleLst/>
        </dgm:layoutNode>
        <dgm:layoutNode name="wedge1Tx" moveWith="wedge1">
          <dgm:varLst>
            <dgm:chMax val="0"/>
            <dgm:chPref val="0"/>
            <dgm:bulletEnabled val="1"/>
          </dgm:varLst>
          <dgm:alg type="tx"/>
          <dgm:shape xmlns:r="http://schemas.openxmlformats.org/officeDocument/2006/relationships" type="rect" r:blip="" hideGeom="1">
            <dgm:adjLst/>
          </dgm:shape>
          <dgm:choose name="Name29">
            <dgm:if name="Name30" func="var" arg="dir" op="equ" val="norm">
              <dgm:presOf axis="ch desOrSelf" ptType="node node" st="1 1" cnt="1 0"/>
            </dgm:if>
            <dgm:else name="Name31">
              <dgm:choose name="Name32">
                <dgm:if name="Name33" axis="ch" ptType="node" func="cnt" op="equ" val="1">
                  <dgm:presOf axis="ch desOrSelf" ptType="node node" st="1 1" cnt="1 0"/>
                </dgm:if>
                <dgm:if name="Name34" axis="ch" ptType="node" func="cnt" op="equ" val="2">
                  <dgm:presOf axis="ch desOrSelf" ptType="node node" st="2 1" cnt="1 0"/>
                </dgm:if>
                <dgm:if name="Name35" axis="ch" ptType="node" func="cnt" op="equ" val="3">
                  <dgm:presOf axis="ch desOrSelf" ptType="node node" st="3 1" cnt="1 0"/>
                </dgm:if>
                <dgm:if name="Name36" axis="ch" ptType="node" func="cnt" op="equ" val="4">
                  <dgm:presOf axis="ch desOrSelf" ptType="node node" st="4 1" cnt="1 0"/>
                </dgm:if>
                <dgm:if name="Name37" axis="ch" ptType="node" func="cnt" op="equ" val="5">
                  <dgm:presOf axis="ch desOrSelf" ptType="node node" st="5 1" cnt="1 0"/>
                </dgm:if>
                <dgm:if name="Name38" axis="ch" ptType="node" func="cnt" op="equ" val="6">
                  <dgm:presOf axis="ch desOrSelf" ptType="node node" st="6 1" cnt="1 0"/>
                </dgm:if>
                <dgm:else name="Name39">
                  <dgm:presOf axis="ch desOrSelf" ptType="node node" st="7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40"/>
    </dgm:choose>
    <dgm:choose name="Name41">
      <dgm:if name="Name42" axis="ch" ptType="node" func="cnt" op="gte" val="2">
        <dgm:layoutNode name="wedge2">
          <dgm:alg type="sp"/>
          <dgm:choose name="Name43">
            <dgm:if name="Name44" axis="ch" ptType="node" func="cnt" op="equ" val="2">
              <dgm:shape xmlns:r="http://schemas.openxmlformats.org/officeDocument/2006/relationships" type="pie" r:blip="">
                <dgm:adjLst>
                  <dgm:adj idx="1" val="90"/>
                  <dgm:adj idx="2" val="270"/>
                </dgm:adjLst>
              </dgm:shape>
            </dgm:if>
            <dgm:if name="Name45" axis="ch" ptType="node" func="cnt" op="equ" val="3">
              <dgm:shape xmlns:r="http://schemas.openxmlformats.org/officeDocument/2006/relationships" type="pie" r:blip="">
                <dgm:adjLst>
                  <dgm:adj idx="1" val="30"/>
                  <dgm:adj idx="2" val="150"/>
                </dgm:adjLst>
              </dgm:shape>
            </dgm:if>
            <dgm:if name="Name46" axis="ch" ptType="node" func="cnt" op="equ" val="4">
              <dgm:shape xmlns:r="http://schemas.openxmlformats.org/officeDocument/2006/relationships" type="pie" r:blip="">
                <dgm:adjLst>
                  <dgm:adj idx="1" val="0"/>
                  <dgm:adj idx="2" val="90"/>
                </dgm:adjLst>
              </dgm:shape>
            </dgm:if>
            <dgm:if name="Name47" axis="ch" ptType="node" func="cnt" op="equ" val="5">
              <dgm:shape xmlns:r="http://schemas.openxmlformats.org/officeDocument/2006/relationships" type="pie" r:blip="">
                <dgm:adjLst>
                  <dgm:adj idx="1" val="342"/>
                  <dgm:adj idx="2" val="54"/>
                </dgm:adjLst>
              </dgm:shape>
            </dgm:if>
            <dgm:if name="Name48" axis="ch" ptType="node" func="cnt" op="equ" val="6">
              <dgm:shape xmlns:r="http://schemas.openxmlformats.org/officeDocument/2006/relationships" type="pie" r:blip="">
                <dgm:adjLst>
                  <dgm:adj idx="1" val="330"/>
                  <dgm:adj idx="2" val="30"/>
                </dgm:adjLst>
              </dgm:shape>
            </dgm:if>
            <dgm:else name="Name49">
              <dgm:shape xmlns:r="http://schemas.openxmlformats.org/officeDocument/2006/relationships" type="pie" r:blip="">
                <dgm:adjLst>
                  <dgm:adj idx="1" val="321.4286"/>
                  <dgm:adj idx="2" val="12.85714"/>
                </dgm:adjLst>
              </dgm:shape>
            </dgm:else>
          </dgm:choose>
          <dgm:choose name="Name50">
            <dgm:if name="Name51" func="var" arg="dir" op="equ" val="norm">
              <dgm:presOf axis="ch desOrSelf" ptType="node node" st="2 1" cnt="1 0"/>
            </dgm:if>
            <dgm:else name="Name52">
              <dgm:choose name="Name53">
                <dgm:if name="Name54" axis="ch" ptType="node" func="cnt" op="equ" val="2">
                  <dgm:presOf axis="ch desOrSelf" ptType="node node" st="1 1" cnt="1 0"/>
                </dgm:if>
                <dgm:if name="Name55" axis="ch" ptType="node" func="cnt" op="equ" val="3">
                  <dgm:presOf axis="ch desOrSelf" ptType="node node" st="2 1" cnt="1 0"/>
                </dgm:if>
                <dgm:if name="Name56" axis="ch" ptType="node" func="cnt" op="equ" val="4">
                  <dgm:presOf axis="ch desOrSelf" ptType="node node" st="3 1" cnt="1 0"/>
                </dgm:if>
                <dgm:if name="Name57" axis="ch" ptType="node" func="cnt" op="equ" val="5">
                  <dgm:presOf axis="ch desOrSelf" ptType="node node" st="4 1" cnt="1 0"/>
                </dgm:if>
                <dgm:if name="Name58" axis="ch" ptType="node" func="cnt" op="equ" val="6">
                  <dgm:presOf axis="ch desOrSelf" ptType="node node" st="5 1" cnt="1 0"/>
                </dgm:if>
                <dgm:else name="Name59">
                  <dgm:presOf axis="ch desOrSelf" ptType="node node" st="6 1" cnt="1 0"/>
                </dgm:else>
              </dgm:choose>
            </dgm:else>
          </dgm:choose>
          <dgm:constrLst/>
          <dgm:ruleLst/>
        </dgm:layoutNode>
        <dgm:layoutNode name="dummy2a" moveWith="wedge2">
          <dgm:alg type="sp"/>
          <dgm:shape xmlns:r="http://schemas.openxmlformats.org/officeDocument/2006/relationships" r:blip="">
            <dgm:adjLst/>
          </dgm:shape>
          <dgm:presOf/>
          <dgm:constrLst>
            <dgm:constr type="w" val="1"/>
            <dgm:constr type="h" val="1"/>
          </dgm:constrLst>
          <dgm:ruleLst/>
        </dgm:layoutNode>
        <dgm:layoutNode name="dummy2b" moveWith="wedge2">
          <dgm:alg type="sp"/>
          <dgm:shape xmlns:r="http://schemas.openxmlformats.org/officeDocument/2006/relationships" r:blip="">
            <dgm:adjLst/>
          </dgm:shape>
          <dgm:presOf/>
          <dgm:constrLst>
            <dgm:constr type="w" val="1"/>
            <dgm:constr type="h" val="1"/>
          </dgm:constrLst>
          <dgm:ruleLst/>
        </dgm:layoutNode>
        <dgm:layoutNode name="wedge2Tx" moveWith="wedge2">
          <dgm:varLst>
            <dgm:chMax val="0"/>
            <dgm:chPref val="0"/>
            <dgm:bulletEnabled val="1"/>
          </dgm:varLst>
          <dgm:alg type="tx"/>
          <dgm:shape xmlns:r="http://schemas.openxmlformats.org/officeDocument/2006/relationships" type="rect" r:blip="" hideGeom="1">
            <dgm:adjLst/>
          </dgm:shape>
          <dgm:choose name="Name60">
            <dgm:if name="Name61" func="var" arg="dir" op="equ" val="norm">
              <dgm:presOf axis="ch desOrSelf" ptType="node node" st="2 1" cnt="1 0"/>
            </dgm:if>
            <dgm:else name="Name62">
              <dgm:choose name="Name63">
                <dgm:if name="Name64" axis="ch" ptType="node" func="cnt" op="equ" val="2">
                  <dgm:presOf axis="ch desOrSelf" ptType="node node" st="1 1" cnt="1 0"/>
                </dgm:if>
                <dgm:if name="Name65" axis="ch" ptType="node" func="cnt" op="equ" val="3">
                  <dgm:presOf axis="ch desOrSelf" ptType="node node" st="2 1" cnt="1 0"/>
                </dgm:if>
                <dgm:if name="Name66" axis="ch" ptType="node" func="cnt" op="equ" val="4">
                  <dgm:presOf axis="ch desOrSelf" ptType="node node" st="3 1" cnt="1 0"/>
                </dgm:if>
                <dgm:if name="Name67" axis="ch" ptType="node" func="cnt" op="equ" val="5">
                  <dgm:presOf axis="ch desOrSelf" ptType="node node" st="4 1" cnt="1 0"/>
                </dgm:if>
                <dgm:if name="Name68" axis="ch" ptType="node" func="cnt" op="equ" val="6">
                  <dgm:presOf axis="ch desOrSelf" ptType="node node" st="5 1" cnt="1 0"/>
                </dgm:if>
                <dgm:else name="Name69">
                  <dgm:presOf axis="ch desOrSelf" ptType="node node" st="6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70"/>
    </dgm:choose>
    <dgm:choose name="Name71">
      <dgm:if name="Name72" axis="ch" ptType="node" func="cnt" op="gte" val="3">
        <dgm:layoutNode name="wedge3">
          <dgm:alg type="sp"/>
          <dgm:choose name="Name73">
            <dgm:if name="Name74" axis="ch" ptType="node" func="cnt" op="equ" val="3">
              <dgm:shape xmlns:r="http://schemas.openxmlformats.org/officeDocument/2006/relationships" type="pie" r:blip="">
                <dgm:adjLst>
                  <dgm:adj idx="1" val="150"/>
                  <dgm:adj idx="2" val="270"/>
                </dgm:adjLst>
              </dgm:shape>
            </dgm:if>
            <dgm:if name="Name75" axis="ch" ptType="node" func="cnt" op="equ" val="4">
              <dgm:shape xmlns:r="http://schemas.openxmlformats.org/officeDocument/2006/relationships" type="pie" r:blip="">
                <dgm:adjLst>
                  <dgm:adj idx="1" val="90"/>
                  <dgm:adj idx="2" val="180"/>
                </dgm:adjLst>
              </dgm:shape>
            </dgm:if>
            <dgm:if name="Name76" axis="ch" ptType="node" func="cnt" op="equ" val="5">
              <dgm:shape xmlns:r="http://schemas.openxmlformats.org/officeDocument/2006/relationships" type="pie" r:blip="">
                <dgm:adjLst>
                  <dgm:adj idx="1" val="54"/>
                  <dgm:adj idx="2" val="126"/>
                </dgm:adjLst>
              </dgm:shape>
            </dgm:if>
            <dgm:if name="Name77" axis="ch" ptType="node" func="cnt" op="equ" val="6">
              <dgm:shape xmlns:r="http://schemas.openxmlformats.org/officeDocument/2006/relationships" type="pie" r:blip="">
                <dgm:adjLst>
                  <dgm:adj idx="1" val="30"/>
                  <dgm:adj idx="2" val="90"/>
                </dgm:adjLst>
              </dgm:shape>
            </dgm:if>
            <dgm:else name="Name78">
              <dgm:shape xmlns:r="http://schemas.openxmlformats.org/officeDocument/2006/relationships" type="pie" r:blip="">
                <dgm:adjLst>
                  <dgm:adj idx="1" val="12.85714"/>
                  <dgm:adj idx="2" val="64.28571"/>
                </dgm:adjLst>
              </dgm:shape>
            </dgm:else>
          </dgm:choose>
          <dgm:choose name="Name79">
            <dgm:if name="Name80" func="var" arg="dir" op="equ" val="norm">
              <dgm:presOf axis="ch desOrSelf" ptType="node node" st="3 1" cnt="1 0"/>
            </dgm:if>
            <dgm:else name="Name81">
              <dgm:choose name="Name82">
                <dgm:if name="Name83" axis="ch" ptType="node" func="cnt" op="equ" val="3">
                  <dgm:presOf axis="ch desOrSelf" ptType="node node" st="1 1" cnt="1 0"/>
                </dgm:if>
                <dgm:if name="Name84" axis="ch" ptType="node" func="cnt" op="equ" val="4">
                  <dgm:presOf axis="ch desOrSelf" ptType="node node" st="2 1" cnt="1 0"/>
                </dgm:if>
                <dgm:if name="Name85" axis="ch" ptType="node" func="cnt" op="equ" val="5">
                  <dgm:presOf axis="ch desOrSelf" ptType="node node" st="3 1" cnt="1 0"/>
                </dgm:if>
                <dgm:if name="Name86" axis="ch" ptType="node" func="cnt" op="equ" val="6">
                  <dgm:presOf axis="ch desOrSelf" ptType="node node" st="4 1" cnt="1 0"/>
                </dgm:if>
                <dgm:else name="Name87">
                  <dgm:presOf axis="ch desOrSelf" ptType="node node" st="5 1" cnt="1 0"/>
                </dgm:else>
              </dgm:choose>
            </dgm:else>
          </dgm:choose>
          <dgm:constrLst/>
          <dgm:ruleLst/>
        </dgm:layoutNode>
        <dgm:layoutNode name="dummy3a" moveWith="wedge3">
          <dgm:alg type="sp"/>
          <dgm:shape xmlns:r="http://schemas.openxmlformats.org/officeDocument/2006/relationships" r:blip="">
            <dgm:adjLst/>
          </dgm:shape>
          <dgm:presOf/>
          <dgm:constrLst>
            <dgm:constr type="w" val="1"/>
            <dgm:constr type="h" val="1"/>
          </dgm:constrLst>
          <dgm:ruleLst/>
        </dgm:layoutNode>
        <dgm:layoutNode name="dummy3b" moveWith="wedge3">
          <dgm:alg type="sp"/>
          <dgm:shape xmlns:r="http://schemas.openxmlformats.org/officeDocument/2006/relationships" r:blip="">
            <dgm:adjLst/>
          </dgm:shape>
          <dgm:presOf/>
          <dgm:constrLst>
            <dgm:constr type="w" val="1"/>
            <dgm:constr type="h" val="1"/>
          </dgm:constrLst>
          <dgm:ruleLst/>
        </dgm:layoutNode>
        <dgm:layoutNode name="wedge3Tx" moveWith="wedge3">
          <dgm:varLst>
            <dgm:chMax val="0"/>
            <dgm:chPref val="0"/>
            <dgm:bulletEnabled val="1"/>
          </dgm:varLst>
          <dgm:alg type="tx"/>
          <dgm:shape xmlns:r="http://schemas.openxmlformats.org/officeDocument/2006/relationships" type="rect" r:blip="" hideGeom="1">
            <dgm:adjLst/>
          </dgm:shape>
          <dgm:choose name="Name88">
            <dgm:if name="Name89" func="var" arg="dir" op="equ" val="norm">
              <dgm:presOf axis="ch desOrSelf" ptType="node node" st="3 1" cnt="1 0"/>
            </dgm:if>
            <dgm:else name="Name90">
              <dgm:choose name="Name91">
                <dgm:if name="Name92" axis="ch" ptType="node" func="cnt" op="equ" val="3">
                  <dgm:presOf axis="ch desOrSelf" ptType="node node" st="1 1" cnt="1 0"/>
                </dgm:if>
                <dgm:if name="Name93" axis="ch" ptType="node" func="cnt" op="equ" val="4">
                  <dgm:presOf axis="ch desOrSelf" ptType="node node" st="2 1" cnt="1 0"/>
                </dgm:if>
                <dgm:if name="Name94" axis="ch" ptType="node" func="cnt" op="equ" val="5">
                  <dgm:presOf axis="ch desOrSelf" ptType="node node" st="3 1" cnt="1 0"/>
                </dgm:if>
                <dgm:if name="Name95" axis="ch" ptType="node" func="cnt" op="equ" val="6">
                  <dgm:presOf axis="ch desOrSelf" ptType="node node" st="4 1" cnt="1 0"/>
                </dgm:if>
                <dgm:else name="Name96">
                  <dgm:presOf axis="ch desOrSelf" ptType="node node" st="5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97"/>
    </dgm:choose>
    <dgm:choose name="Name98">
      <dgm:if name="Name99" axis="ch" ptType="node" func="cnt" op="gte" val="4">
        <dgm:layoutNode name="wedge4">
          <dgm:alg type="sp"/>
          <dgm:choose name="Name100">
            <dgm:if name="Name101" axis="ch" ptType="node" func="cnt" op="equ" val="4">
              <dgm:shape xmlns:r="http://schemas.openxmlformats.org/officeDocument/2006/relationships" type="pie" r:blip="">
                <dgm:adjLst>
                  <dgm:adj idx="1" val="180"/>
                  <dgm:adj idx="2" val="270"/>
                </dgm:adjLst>
              </dgm:shape>
            </dgm:if>
            <dgm:if name="Name102" axis="ch" ptType="node" func="cnt" op="equ" val="5">
              <dgm:shape xmlns:r="http://schemas.openxmlformats.org/officeDocument/2006/relationships" type="pie" r:blip="">
                <dgm:adjLst>
                  <dgm:adj idx="1" val="126"/>
                  <dgm:adj idx="2" val="198"/>
                </dgm:adjLst>
              </dgm:shape>
            </dgm:if>
            <dgm:if name="Name103" axis="ch" ptType="node" func="cnt" op="equ" val="6">
              <dgm:shape xmlns:r="http://schemas.openxmlformats.org/officeDocument/2006/relationships" type="pie" r:blip="">
                <dgm:adjLst>
                  <dgm:adj idx="1" val="90"/>
                  <dgm:adj idx="2" val="150"/>
                </dgm:adjLst>
              </dgm:shape>
            </dgm:if>
            <dgm:else name="Name104">
              <dgm:shape xmlns:r="http://schemas.openxmlformats.org/officeDocument/2006/relationships" type="pie" r:blip="">
                <dgm:adjLst>
                  <dgm:adj idx="1" val="64.2871"/>
                  <dgm:adj idx="2" val="115.7143"/>
                </dgm:adjLst>
              </dgm:shape>
            </dgm:else>
          </dgm:choose>
          <dgm:choose name="Name105">
            <dgm:if name="Name106" func="var" arg="dir" op="equ" val="norm">
              <dgm:presOf axis="ch desOrSelf" ptType="node node" st="4 1" cnt="1 0"/>
            </dgm:if>
            <dgm:else name="Name107">
              <dgm:choose name="Name108">
                <dgm:if name="Name109" axis="ch" ptType="node" func="cnt" op="equ" val="4">
                  <dgm:presOf axis="ch desOrSelf" ptType="node node" st="1 1" cnt="1 0"/>
                </dgm:if>
                <dgm:if name="Name110" axis="ch" ptType="node" func="cnt" op="equ" val="5">
                  <dgm:presOf axis="ch desOrSelf" ptType="node node" st="2 1" cnt="1 0"/>
                </dgm:if>
                <dgm:if name="Name111" axis="ch" ptType="node" func="cnt" op="equ" val="6">
                  <dgm:presOf axis="ch desOrSelf" ptType="node node" st="3 1" cnt="1 0"/>
                </dgm:if>
                <dgm:else name="Name112">
                  <dgm:presOf axis="ch desOrSelf" ptType="node node" st="4 1" cnt="1 0"/>
                </dgm:else>
              </dgm:choose>
            </dgm:else>
          </dgm:choose>
          <dgm:constrLst/>
          <dgm:ruleLst/>
        </dgm:layoutNode>
        <dgm:layoutNode name="dummy4a" moveWith="wedge4">
          <dgm:alg type="sp"/>
          <dgm:shape xmlns:r="http://schemas.openxmlformats.org/officeDocument/2006/relationships" r:blip="">
            <dgm:adjLst/>
          </dgm:shape>
          <dgm:presOf/>
          <dgm:constrLst>
            <dgm:constr type="w" val="1"/>
            <dgm:constr type="h" val="1"/>
          </dgm:constrLst>
          <dgm:ruleLst/>
        </dgm:layoutNode>
        <dgm:layoutNode name="dummy4b" moveWith="wedge4">
          <dgm:alg type="sp"/>
          <dgm:shape xmlns:r="http://schemas.openxmlformats.org/officeDocument/2006/relationships" r:blip="">
            <dgm:adjLst/>
          </dgm:shape>
          <dgm:presOf/>
          <dgm:constrLst>
            <dgm:constr type="w" val="1"/>
            <dgm:constr type="h" val="1"/>
          </dgm:constrLst>
          <dgm:ruleLst/>
        </dgm:layoutNode>
        <dgm:layoutNode name="wedge4Tx" moveWith="wedge4">
          <dgm:varLst>
            <dgm:chMax val="0"/>
            <dgm:chPref val="0"/>
            <dgm:bulletEnabled val="1"/>
          </dgm:varLst>
          <dgm:alg type="tx"/>
          <dgm:shape xmlns:r="http://schemas.openxmlformats.org/officeDocument/2006/relationships" type="rect" r:blip="" hideGeom="1">
            <dgm:adjLst/>
          </dgm:shape>
          <dgm:choose name="Name113">
            <dgm:if name="Name114" func="var" arg="dir" op="equ" val="norm">
              <dgm:presOf axis="ch desOrSelf" ptType="node node" st="4 1" cnt="1 0"/>
            </dgm:if>
            <dgm:else name="Name115">
              <dgm:choose name="Name116">
                <dgm:if name="Name117" axis="ch" ptType="node" func="cnt" op="equ" val="4">
                  <dgm:presOf axis="ch desOrSelf" ptType="node node" st="1 1" cnt="1 0"/>
                </dgm:if>
                <dgm:if name="Name118" axis="ch" ptType="node" func="cnt" op="equ" val="5">
                  <dgm:presOf axis="ch desOrSelf" ptType="node node" st="2 1" cnt="1 0"/>
                </dgm:if>
                <dgm:if name="Name119" axis="ch" ptType="node" func="cnt" op="equ" val="6">
                  <dgm:presOf axis="ch desOrSelf" ptType="node node" st="3 1" cnt="1 0"/>
                </dgm:if>
                <dgm:else name="Name120">
                  <dgm:presOf axis="ch desOrSelf" ptType="node node" st="4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21"/>
    </dgm:choose>
    <dgm:choose name="Name122">
      <dgm:if name="Name123" axis="ch" ptType="node" func="cnt" op="gte" val="5">
        <dgm:layoutNode name="wedge5">
          <dgm:alg type="sp"/>
          <dgm:choose name="Name124">
            <dgm:if name="Name125" axis="ch" ptType="node" func="cnt" op="equ" val="5">
              <dgm:shape xmlns:r="http://schemas.openxmlformats.org/officeDocument/2006/relationships" type="pie" r:blip="">
                <dgm:adjLst>
                  <dgm:adj idx="1" val="198"/>
                  <dgm:adj idx="2" val="270"/>
                </dgm:adjLst>
              </dgm:shape>
            </dgm:if>
            <dgm:if name="Name126" axis="ch" ptType="node" func="cnt" op="equ" val="6">
              <dgm:shape xmlns:r="http://schemas.openxmlformats.org/officeDocument/2006/relationships" type="pie" r:blip="">
                <dgm:adjLst>
                  <dgm:adj idx="1" val="150"/>
                  <dgm:adj idx="2" val="210"/>
                </dgm:adjLst>
              </dgm:shape>
            </dgm:if>
            <dgm:else name="Name127">
              <dgm:shape xmlns:r="http://schemas.openxmlformats.org/officeDocument/2006/relationships" type="pie" r:blip="">
                <dgm:adjLst>
                  <dgm:adj idx="1" val="115.7143"/>
                  <dgm:adj idx="2" val="167.1429"/>
                </dgm:adjLst>
              </dgm:shape>
            </dgm:else>
          </dgm:choose>
          <dgm:choose name="Name128">
            <dgm:if name="Name129" func="var" arg="dir" op="equ" val="norm">
              <dgm:presOf axis="ch desOrSelf" ptType="node node" st="5 1" cnt="1 0"/>
            </dgm:if>
            <dgm:else name="Name130">
              <dgm:choose name="Name131">
                <dgm:if name="Name132" axis="ch" ptType="node" func="cnt" op="equ" val="5">
                  <dgm:presOf axis="ch desOrSelf" ptType="node node" st="1 1" cnt="1 0"/>
                </dgm:if>
                <dgm:if name="Name133" axis="ch" ptType="node" func="cnt" op="equ" val="6">
                  <dgm:presOf axis="ch desOrSelf" ptType="node node" st="2 1" cnt="1 0"/>
                </dgm:if>
                <dgm:else name="Name134">
                  <dgm:presOf axis="ch desOrSelf" ptType="node node" st="3 1" cnt="1 0"/>
                </dgm:else>
              </dgm:choose>
            </dgm:else>
          </dgm:choose>
          <dgm:constrLst/>
          <dgm:ruleLst/>
        </dgm:layoutNode>
        <dgm:layoutNode name="dummy5a" moveWith="wedge5">
          <dgm:alg type="sp"/>
          <dgm:shape xmlns:r="http://schemas.openxmlformats.org/officeDocument/2006/relationships" r:blip="">
            <dgm:adjLst/>
          </dgm:shape>
          <dgm:presOf/>
          <dgm:constrLst>
            <dgm:constr type="w" val="1"/>
            <dgm:constr type="h" val="1"/>
          </dgm:constrLst>
          <dgm:ruleLst/>
        </dgm:layoutNode>
        <dgm:layoutNode name="dummy5b" moveWith="wedge5">
          <dgm:alg type="sp"/>
          <dgm:shape xmlns:r="http://schemas.openxmlformats.org/officeDocument/2006/relationships" r:blip="">
            <dgm:adjLst/>
          </dgm:shape>
          <dgm:presOf/>
          <dgm:constrLst>
            <dgm:constr type="w" val="1"/>
            <dgm:constr type="h" val="1"/>
          </dgm:constrLst>
          <dgm:ruleLst/>
        </dgm:layoutNode>
        <dgm:layoutNode name="wedge5Tx" moveWith="wedge5">
          <dgm:varLst>
            <dgm:chMax val="0"/>
            <dgm:chPref val="0"/>
            <dgm:bulletEnabled val="1"/>
          </dgm:varLst>
          <dgm:alg type="tx"/>
          <dgm:shape xmlns:r="http://schemas.openxmlformats.org/officeDocument/2006/relationships" type="rect" r:blip="" hideGeom="1">
            <dgm:adjLst/>
          </dgm:shape>
          <dgm:choose name="Name135">
            <dgm:if name="Name136" func="var" arg="dir" op="equ" val="norm">
              <dgm:presOf axis="ch desOrSelf" ptType="node node" st="5 1" cnt="1 0"/>
            </dgm:if>
            <dgm:else name="Name137">
              <dgm:choose name="Name138">
                <dgm:if name="Name139" axis="ch" ptType="node" func="cnt" op="equ" val="5">
                  <dgm:presOf axis="ch desOrSelf" ptType="node node" st="1 1" cnt="1 0"/>
                </dgm:if>
                <dgm:if name="Name140" axis="ch" ptType="node" func="cnt" op="equ" val="6">
                  <dgm:presOf axis="ch desOrSelf" ptType="node node" st="2 1" cnt="1 0"/>
                </dgm:if>
                <dgm:else name="Name141">
                  <dgm:presOf axis="ch desOrSelf" ptType="node node" st="3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42"/>
    </dgm:choose>
    <dgm:choose name="Name143">
      <dgm:if name="Name144" axis="ch" ptType="node" func="cnt" op="gte" val="6">
        <dgm:layoutNode name="wedge6">
          <dgm:alg type="sp"/>
          <dgm:choose name="Name145">
            <dgm:if name="Name146" axis="ch" ptType="node" func="cnt" op="equ" val="6">
              <dgm:shape xmlns:r="http://schemas.openxmlformats.org/officeDocument/2006/relationships" type="pie" r:blip="">
                <dgm:adjLst>
                  <dgm:adj idx="1" val="210"/>
                  <dgm:adj idx="2" val="270"/>
                </dgm:adjLst>
              </dgm:shape>
            </dgm:if>
            <dgm:else name="Name147">
              <dgm:shape xmlns:r="http://schemas.openxmlformats.org/officeDocument/2006/relationships" type="pie" r:blip="">
                <dgm:adjLst>
                  <dgm:adj idx="1" val="167.1429"/>
                  <dgm:adj idx="2" val="218.5714"/>
                </dgm:adjLst>
              </dgm:shape>
            </dgm:else>
          </dgm:choose>
          <dgm:choose name="Name148">
            <dgm:if name="Name149" func="var" arg="dir" op="equ" val="norm">
              <dgm:presOf axis="ch desOrSelf" ptType="node node" st="6 1" cnt="1 0"/>
            </dgm:if>
            <dgm:else name="Name150">
              <dgm:choose name="Name151">
                <dgm:if name="Name152" axis="ch" ptType="node" func="cnt" op="equ" val="6">
                  <dgm:presOf axis="ch desOrSelf" ptType="node node" st="1 1" cnt="1 0"/>
                </dgm:if>
                <dgm:else name="Name153">
                  <dgm:presOf axis="ch desOrSelf" ptType="node node" st="2 1" cnt="1 0"/>
                </dgm:else>
              </dgm:choose>
            </dgm:else>
          </dgm:choose>
          <dgm:constrLst/>
          <dgm:ruleLst/>
        </dgm:layoutNode>
        <dgm:layoutNode name="dummy6a" moveWith="wedge6">
          <dgm:alg type="sp"/>
          <dgm:shape xmlns:r="http://schemas.openxmlformats.org/officeDocument/2006/relationships" r:blip="">
            <dgm:adjLst/>
          </dgm:shape>
          <dgm:presOf/>
          <dgm:constrLst>
            <dgm:constr type="w" val="1"/>
            <dgm:constr type="h" val="1"/>
          </dgm:constrLst>
          <dgm:ruleLst/>
        </dgm:layoutNode>
        <dgm:layoutNode name="dummy6b" moveWith="wedge6">
          <dgm:alg type="sp"/>
          <dgm:shape xmlns:r="http://schemas.openxmlformats.org/officeDocument/2006/relationships" r:blip="">
            <dgm:adjLst/>
          </dgm:shape>
          <dgm:presOf/>
          <dgm:constrLst>
            <dgm:constr type="w" val="1"/>
            <dgm:constr type="h" val="1"/>
          </dgm:constrLst>
          <dgm:ruleLst/>
        </dgm:layoutNode>
        <dgm:layoutNode name="wedge6Tx" moveWith="wedge6">
          <dgm:varLst>
            <dgm:chMax val="0"/>
            <dgm:chPref val="0"/>
            <dgm:bulletEnabled val="1"/>
          </dgm:varLst>
          <dgm:alg type="tx"/>
          <dgm:shape xmlns:r="http://schemas.openxmlformats.org/officeDocument/2006/relationships" type="rect" r:blip="" hideGeom="1">
            <dgm:adjLst/>
          </dgm:shape>
          <dgm:choose name="Name154">
            <dgm:if name="Name155" func="var" arg="dir" op="equ" val="norm">
              <dgm:presOf axis="ch desOrSelf" ptType="node node" st="6 1" cnt="1 0"/>
            </dgm:if>
            <dgm:else name="Name156">
              <dgm:choose name="Name157">
                <dgm:if name="Name158" axis="ch" ptType="node" func="cnt" op="equ" val="6">
                  <dgm:presOf axis="ch desOrSelf" ptType="node node" st="1 1" cnt="1 0"/>
                </dgm:if>
                <dgm:else name="Name159">
                  <dgm:presOf axis="ch desOrSelf" ptType="node node" st="2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60"/>
    </dgm:choose>
    <dgm:choose name="Name161">
      <dgm:if name="Name162" axis="ch" ptType="node" func="cnt" op="gte" val="7">
        <dgm:layoutNode name="wedge7">
          <dgm:alg type="sp"/>
          <dgm:shape xmlns:r="http://schemas.openxmlformats.org/officeDocument/2006/relationships" type="pie" r:blip="">
            <dgm:adjLst>
              <dgm:adj idx="1" val="218.5714"/>
              <dgm:adj idx="2" val="270"/>
            </dgm:adjLst>
          </dgm:shape>
          <dgm:choose name="Name163">
            <dgm:if name="Name164" func="var" arg="dir" op="equ" val="norm">
              <dgm:presOf axis="ch desOrSelf" ptType="node node" st="7 1" cnt="1 0"/>
            </dgm:if>
            <dgm:else name="Name165">
              <dgm:presOf axis="ch desOrSelf" ptType="node node" st="1 1" cnt="1 0"/>
            </dgm:else>
          </dgm:choose>
          <dgm:constrLst/>
          <dgm:ruleLst/>
        </dgm:layoutNode>
        <dgm:layoutNode name="dummy7a" moveWith="wedge7">
          <dgm:alg type="sp"/>
          <dgm:shape xmlns:r="http://schemas.openxmlformats.org/officeDocument/2006/relationships" r:blip="">
            <dgm:adjLst/>
          </dgm:shape>
          <dgm:presOf/>
          <dgm:constrLst>
            <dgm:constr type="w" val="1"/>
            <dgm:constr type="h" val="1"/>
          </dgm:constrLst>
          <dgm:ruleLst/>
        </dgm:layoutNode>
        <dgm:layoutNode name="dummy7b" moveWith="wedge7">
          <dgm:alg type="sp"/>
          <dgm:shape xmlns:r="http://schemas.openxmlformats.org/officeDocument/2006/relationships" r:blip="">
            <dgm:adjLst/>
          </dgm:shape>
          <dgm:presOf/>
          <dgm:constrLst>
            <dgm:constr type="w" val="1"/>
            <dgm:constr type="h" val="1"/>
          </dgm:constrLst>
          <dgm:ruleLst/>
        </dgm:layoutNode>
        <dgm:layoutNode name="wedge7Tx" moveWith="wedge7">
          <dgm:varLst>
            <dgm:chMax val="0"/>
            <dgm:chPref val="0"/>
            <dgm:bulletEnabled val="1"/>
          </dgm:varLst>
          <dgm:alg type="tx"/>
          <dgm:shape xmlns:r="http://schemas.openxmlformats.org/officeDocument/2006/relationships" type="rect" r:blip="" hideGeom="1">
            <dgm:adjLst/>
          </dgm:shape>
          <dgm:choose name="Name166">
            <dgm:if name="Name167" func="var" arg="dir" op="equ" val="norm">
              <dgm:presOf axis="ch desOrSelf" ptType="node node" st="7 1" cnt="1 0"/>
            </dgm:if>
            <dgm:else name="Name168">
              <dgm:presOf axis="ch desOrSelf" ptType="node node" st="1 1" cnt="1 0"/>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69"/>
    </dgm:choose>
    <dgm:choose name="Name170">
      <dgm:if name="Name171" axis="ch" ptType="node" func="cnt" op="equ" val="1">
        <dgm:forEach name="Name172" axis="ch" ptType="sibTrans" hideLastTrans="0" cnt="1">
          <dgm:layoutNode name="arrowWedge1single" styleLbl="fgSibTrans2D1">
            <dgm:choose name="Name173">
              <dgm:if name="Name174" func="var" arg="dir" op="equ" val="norm">
                <dgm:alg type="conn">
                  <dgm:param type="connRout" val="longCurve"/>
                  <dgm:param type="srcNode" val="dummy1a"/>
                  <dgm:param type="dstNode" val="dummy1b"/>
                  <dgm:param type="begPts" val="tL"/>
                  <dgm:param type="endPts" val="tR"/>
                  <dgm:param type="begSty" val="arr"/>
                  <dgm:param type="endSty" val="noArr"/>
                </dgm:alg>
              </dgm:if>
              <dgm:else name="Name175">
                <dgm:alg type="conn">
                  <dgm:param type="connRout" val="longCurve"/>
                  <dgm:param type="srcNode" val="dummy1a"/>
                  <dgm:param type="dstNode" val="dummy1b"/>
                  <dgm:param type="begPts" val="tL"/>
                  <dgm:param type="endPts" val="tR"/>
                  <dgm:param type="begSty" val="noArr"/>
                  <dgm:param type="endSty" val="arr"/>
                </dgm:alg>
              </dgm:else>
            </dgm:choose>
            <dgm:shape xmlns:r="http://schemas.openxmlformats.org/officeDocument/2006/relationships" type="conn" r:blip="">
              <dgm:adjLst/>
            </dgm:shape>
            <dgm:presOf/>
            <dgm:constrLst>
              <dgm:constr type="w" val="1"/>
              <dgm:constr type="begPad"/>
              <dgm:constr type="endPad"/>
            </dgm:constrLst>
            <dgm:ruleLst/>
          </dgm:layoutNode>
        </dgm:forEach>
      </dgm:if>
      <dgm:if name="Name176" axis="ch" ptType="node" func="cnt" op="gte" val="2">
        <dgm:forEach name="Name177" axis="ch" ptType="sibTrans" hideLastTrans="0" cnt="1">
          <dgm:layoutNode name="arrowWedge1" styleLbl="fgSibTrans2D1">
            <dgm:choose name="Name178">
              <dgm:if name="Name179" func="var" arg="dir" op="equ" val="norm">
                <dgm:alg type="conn">
                  <dgm:param type="connRout" val="curve"/>
                  <dgm:param type="srcNode" val="dummy1a"/>
                  <dgm:param type="dstNode" val="dummy1b"/>
                  <dgm:param type="begPts" val="tL"/>
                  <dgm:param type="endPts" val="tL"/>
                  <dgm:param type="begSty" val="noArr"/>
                  <dgm:param type="endSty" val="arr"/>
                </dgm:alg>
              </dgm:if>
              <dgm:else name="Name180">
                <dgm:alg type="conn">
                  <dgm:param type="connRout" val="curve"/>
                  <dgm:param type="srcNode" val="dummy1a"/>
                  <dgm:param type="dstNode" val="dummy1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if>
      <dgm:else name="Name181"/>
    </dgm:choose>
    <dgm:forEach name="Name182" axis="ch" ptType="sibTrans" hideLastTrans="0" st="2" cnt="1">
      <dgm:layoutNode name="arrowWedge2" styleLbl="fgSibTrans2D1">
        <dgm:choose name="Name183">
          <dgm:if name="Name184" func="var" arg="dir" op="equ" val="norm">
            <dgm:alg type="conn">
              <dgm:param type="connRout" val="curve"/>
              <dgm:param type="srcNode" val="dummy2a"/>
              <dgm:param type="dstNode" val="dummy2b"/>
              <dgm:param type="begPts" val="tL"/>
              <dgm:param type="endPts" val="tL"/>
              <dgm:param type="begSty" val="noArr"/>
              <dgm:param type="endSty" val="arr"/>
            </dgm:alg>
          </dgm:if>
          <dgm:else name="Name185">
            <dgm:alg type="conn">
              <dgm:param type="connRout" val="curve"/>
              <dgm:param type="srcNode" val="dummy2a"/>
              <dgm:param type="dstNode" val="dummy2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86" axis="ch" ptType="sibTrans" hideLastTrans="0" st="3" cnt="1">
      <dgm:layoutNode name="arrowWedge3" styleLbl="fgSibTrans2D1">
        <dgm:choose name="Name187">
          <dgm:if name="Name188" func="var" arg="dir" op="equ" val="norm">
            <dgm:alg type="conn">
              <dgm:param type="connRout" val="curve"/>
              <dgm:param type="srcNode" val="dummy3a"/>
              <dgm:param type="dstNode" val="dummy3b"/>
              <dgm:param type="begPts" val="tL"/>
              <dgm:param type="endPts" val="tL"/>
              <dgm:param type="begSty" val="noArr"/>
              <dgm:param type="endSty" val="arr"/>
            </dgm:alg>
          </dgm:if>
          <dgm:else name="Name189">
            <dgm:alg type="conn">
              <dgm:param type="connRout" val="curve"/>
              <dgm:param type="srcNode" val="dummy3a"/>
              <dgm:param type="dstNode" val="dummy3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90" axis="ch" ptType="sibTrans" hideLastTrans="0" st="4" cnt="1">
      <dgm:layoutNode name="arrowWedge4" styleLbl="fgSibTrans2D1">
        <dgm:choose name="Name191">
          <dgm:if name="Name192" func="var" arg="dir" op="equ" val="norm">
            <dgm:alg type="conn">
              <dgm:param type="connRout" val="curve"/>
              <dgm:param type="srcNode" val="dummy4a"/>
              <dgm:param type="dstNode" val="dummy4b"/>
              <dgm:param type="begPts" val="tL"/>
              <dgm:param type="endPts" val="tL"/>
              <dgm:param type="begSty" val="noArr"/>
              <dgm:param type="endSty" val="arr"/>
            </dgm:alg>
          </dgm:if>
          <dgm:else name="Name193">
            <dgm:alg type="conn">
              <dgm:param type="connRout" val="curve"/>
              <dgm:param type="srcNode" val="dummy4a"/>
              <dgm:param type="dstNode" val="dummy4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94" axis="ch" ptType="sibTrans" hideLastTrans="0" st="5" cnt="1">
      <dgm:layoutNode name="arrowWedge5" styleLbl="fgSibTrans2D1">
        <dgm:choose name="Name195">
          <dgm:if name="Name196" func="var" arg="dir" op="equ" val="norm">
            <dgm:alg type="conn">
              <dgm:param type="connRout" val="curve"/>
              <dgm:param type="srcNode" val="dummy5a"/>
              <dgm:param type="dstNode" val="dummy5b"/>
              <dgm:param type="begPts" val="tL"/>
              <dgm:param type="endPts" val="tL"/>
              <dgm:param type="begSty" val="noArr"/>
              <dgm:param type="endSty" val="arr"/>
            </dgm:alg>
          </dgm:if>
          <dgm:else name="Name197">
            <dgm:alg type="conn">
              <dgm:param type="connRout" val="curve"/>
              <dgm:param type="srcNode" val="dummy5a"/>
              <dgm:param type="dstNode" val="dummy5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98" axis="ch" ptType="sibTrans" hideLastTrans="0" st="6" cnt="1">
      <dgm:layoutNode name="arrowWedge6" styleLbl="fgSibTrans2D1">
        <dgm:choose name="Name199">
          <dgm:if name="Name200" func="var" arg="dir" op="equ" val="norm">
            <dgm:alg type="conn">
              <dgm:param type="connRout" val="curve"/>
              <dgm:param type="srcNode" val="dummy6a"/>
              <dgm:param type="dstNode" val="dummy6b"/>
              <dgm:param type="begPts" val="tL"/>
              <dgm:param type="endPts" val="tL"/>
              <dgm:param type="begSty" val="noArr"/>
              <dgm:param type="endSty" val="arr"/>
            </dgm:alg>
          </dgm:if>
          <dgm:else name="Name201">
            <dgm:alg type="conn">
              <dgm:param type="connRout" val="curve"/>
              <dgm:param type="srcNode" val="dummy6a"/>
              <dgm:param type="dstNode" val="dummy6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202" axis="ch" ptType="sibTrans" hideLastTrans="0" st="7" cnt="1">
      <dgm:layoutNode name="arrowWedge7" styleLbl="fgSibTrans2D1">
        <dgm:choose name="Name203">
          <dgm:if name="Name204" func="var" arg="dir" op="equ" val="norm">
            <dgm:alg type="conn">
              <dgm:param type="connRout" val="curve"/>
              <dgm:param type="srcNode" val="dummy7a"/>
              <dgm:param type="dstNode" val="dummy7b"/>
              <dgm:param type="begPts" val="tL"/>
              <dgm:param type="endPts" val="tL"/>
              <dgm:param type="begSty" val="noArr"/>
              <dgm:param type="endSty" val="arr"/>
            </dgm:alg>
          </dgm:if>
          <dgm:else name="Name205">
            <dgm:alg type="conn">
              <dgm:param type="connRout" val="curve"/>
              <dgm:param type="srcNode" val="dummy7a"/>
              <dgm:param type="dstNode" val="dummy7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Modifiez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Modifiez le style des sous-titres du masque</a:t>
            </a:r>
            <a:endParaRPr lang="fr-FR"/>
          </a:p>
        </p:txBody>
      </p:sp>
      <p:sp>
        <p:nvSpPr>
          <p:cNvPr id="4" name="Espace réservé de la date 3"/>
          <p:cNvSpPr>
            <a:spLocks noGrp="1"/>
          </p:cNvSpPr>
          <p:nvPr>
            <p:ph type="dt" sz="half" idx="10"/>
          </p:nvPr>
        </p:nvSpPr>
        <p:spPr/>
        <p:txBody>
          <a:bodyPr/>
          <a:lstStyle/>
          <a:p>
            <a:fld id="{4901342A-7C83-42F3-AE48-216FD3BCA36F}" type="datetimeFigureOut">
              <a:rPr lang="fr-FR" smtClean="0"/>
              <a:pPr/>
              <a:t>30/03/2017</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3F63B89C-0F9B-458B-84EB-E6ED062272EF}" type="slidenum">
              <a:rPr lang="fr-FR" smtClean="0"/>
              <a:pPr/>
              <a:t>‹N°›</a:t>
            </a:fld>
            <a:endParaRPr lang="fr-FR"/>
          </a:p>
        </p:txBody>
      </p:sp>
    </p:spTree>
    <p:extLst>
      <p:ext uri="{BB962C8B-B14F-4D97-AF65-F5344CB8AC3E}">
        <p14:creationId xmlns:p14="http://schemas.microsoft.com/office/powerpoint/2010/main" xmlns="" val="244607585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4901342A-7C83-42F3-AE48-216FD3BCA36F}" type="datetimeFigureOut">
              <a:rPr lang="fr-FR" smtClean="0"/>
              <a:pPr/>
              <a:t>30/03/2017</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3F63B89C-0F9B-458B-84EB-E6ED062272EF}" type="slidenum">
              <a:rPr lang="fr-FR" smtClean="0"/>
              <a:pPr/>
              <a:t>‹N°›</a:t>
            </a:fld>
            <a:endParaRPr lang="fr-FR"/>
          </a:p>
        </p:txBody>
      </p:sp>
    </p:spTree>
    <p:extLst>
      <p:ext uri="{BB962C8B-B14F-4D97-AF65-F5344CB8AC3E}">
        <p14:creationId xmlns:p14="http://schemas.microsoft.com/office/powerpoint/2010/main" xmlns="" val="22426925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Modifiez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4901342A-7C83-42F3-AE48-216FD3BCA36F}" type="datetimeFigureOut">
              <a:rPr lang="fr-FR" smtClean="0"/>
              <a:pPr/>
              <a:t>30/03/2017</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3F63B89C-0F9B-458B-84EB-E6ED062272EF}" type="slidenum">
              <a:rPr lang="fr-FR" smtClean="0"/>
              <a:pPr/>
              <a:t>‹N°›</a:t>
            </a:fld>
            <a:endParaRPr lang="fr-FR"/>
          </a:p>
        </p:txBody>
      </p:sp>
    </p:spTree>
    <p:extLst>
      <p:ext uri="{BB962C8B-B14F-4D97-AF65-F5344CB8AC3E}">
        <p14:creationId xmlns:p14="http://schemas.microsoft.com/office/powerpoint/2010/main" xmlns="" val="42798780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idx="1"/>
          </p:nvPr>
        </p:nvSpPr>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4901342A-7C83-42F3-AE48-216FD3BCA36F}" type="datetimeFigureOut">
              <a:rPr lang="fr-FR" smtClean="0"/>
              <a:pPr/>
              <a:t>30/03/2017</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3F63B89C-0F9B-458B-84EB-E6ED062272EF}" type="slidenum">
              <a:rPr lang="fr-FR" smtClean="0"/>
              <a:pPr/>
              <a:t>‹N°›</a:t>
            </a:fld>
            <a:endParaRPr lang="fr-FR"/>
          </a:p>
        </p:txBody>
      </p:sp>
    </p:spTree>
    <p:extLst>
      <p:ext uri="{BB962C8B-B14F-4D97-AF65-F5344CB8AC3E}">
        <p14:creationId xmlns:p14="http://schemas.microsoft.com/office/powerpoint/2010/main" xmlns="" val="15653850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Modifiez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Espace réservé de la date 3"/>
          <p:cNvSpPr>
            <a:spLocks noGrp="1"/>
          </p:cNvSpPr>
          <p:nvPr>
            <p:ph type="dt" sz="half" idx="10"/>
          </p:nvPr>
        </p:nvSpPr>
        <p:spPr/>
        <p:txBody>
          <a:bodyPr/>
          <a:lstStyle/>
          <a:p>
            <a:fld id="{4901342A-7C83-42F3-AE48-216FD3BCA36F}" type="datetimeFigureOut">
              <a:rPr lang="fr-FR" smtClean="0"/>
              <a:pPr/>
              <a:t>30/03/2017</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3F63B89C-0F9B-458B-84EB-E6ED062272EF}" type="slidenum">
              <a:rPr lang="fr-FR" smtClean="0"/>
              <a:pPr/>
              <a:t>‹N°›</a:t>
            </a:fld>
            <a:endParaRPr lang="fr-FR"/>
          </a:p>
        </p:txBody>
      </p:sp>
    </p:spTree>
    <p:extLst>
      <p:ext uri="{BB962C8B-B14F-4D97-AF65-F5344CB8AC3E}">
        <p14:creationId xmlns:p14="http://schemas.microsoft.com/office/powerpoint/2010/main" xmlns="" val="55539835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4901342A-7C83-42F3-AE48-216FD3BCA36F}" type="datetimeFigureOut">
              <a:rPr lang="fr-FR" smtClean="0"/>
              <a:pPr/>
              <a:t>30/03/2017</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3F63B89C-0F9B-458B-84EB-E6ED062272EF}" type="slidenum">
              <a:rPr lang="fr-FR" smtClean="0"/>
              <a:pPr/>
              <a:t>‹N°›</a:t>
            </a:fld>
            <a:endParaRPr lang="fr-FR"/>
          </a:p>
        </p:txBody>
      </p:sp>
    </p:spTree>
    <p:extLst>
      <p:ext uri="{BB962C8B-B14F-4D97-AF65-F5344CB8AC3E}">
        <p14:creationId xmlns:p14="http://schemas.microsoft.com/office/powerpoint/2010/main" xmlns="" val="49398202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Modifiez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4901342A-7C83-42F3-AE48-216FD3BCA36F}" type="datetimeFigureOut">
              <a:rPr lang="fr-FR" smtClean="0"/>
              <a:pPr/>
              <a:t>30/03/2017</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3F63B89C-0F9B-458B-84EB-E6ED062272EF}" type="slidenum">
              <a:rPr lang="fr-FR" smtClean="0"/>
              <a:pPr/>
              <a:t>‹N°›</a:t>
            </a:fld>
            <a:endParaRPr lang="fr-FR"/>
          </a:p>
        </p:txBody>
      </p:sp>
    </p:spTree>
    <p:extLst>
      <p:ext uri="{BB962C8B-B14F-4D97-AF65-F5344CB8AC3E}">
        <p14:creationId xmlns:p14="http://schemas.microsoft.com/office/powerpoint/2010/main" xmlns="" val="280579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e la date 2"/>
          <p:cNvSpPr>
            <a:spLocks noGrp="1"/>
          </p:cNvSpPr>
          <p:nvPr>
            <p:ph type="dt" sz="half" idx="10"/>
          </p:nvPr>
        </p:nvSpPr>
        <p:spPr/>
        <p:txBody>
          <a:bodyPr/>
          <a:lstStyle/>
          <a:p>
            <a:fld id="{4901342A-7C83-42F3-AE48-216FD3BCA36F}" type="datetimeFigureOut">
              <a:rPr lang="fr-FR" smtClean="0"/>
              <a:pPr/>
              <a:t>30/03/2017</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3F63B89C-0F9B-458B-84EB-E6ED062272EF}" type="slidenum">
              <a:rPr lang="fr-FR" smtClean="0"/>
              <a:pPr/>
              <a:t>‹N°›</a:t>
            </a:fld>
            <a:endParaRPr lang="fr-FR"/>
          </a:p>
        </p:txBody>
      </p:sp>
    </p:spTree>
    <p:extLst>
      <p:ext uri="{BB962C8B-B14F-4D97-AF65-F5344CB8AC3E}">
        <p14:creationId xmlns:p14="http://schemas.microsoft.com/office/powerpoint/2010/main" xmlns="" val="38332369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4901342A-7C83-42F3-AE48-216FD3BCA36F}" type="datetimeFigureOut">
              <a:rPr lang="fr-FR" smtClean="0"/>
              <a:pPr/>
              <a:t>30/03/2017</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3F63B89C-0F9B-458B-84EB-E6ED062272EF}" type="slidenum">
              <a:rPr lang="fr-FR" smtClean="0"/>
              <a:pPr/>
              <a:t>‹N°›</a:t>
            </a:fld>
            <a:endParaRPr lang="fr-FR"/>
          </a:p>
        </p:txBody>
      </p:sp>
    </p:spTree>
    <p:extLst>
      <p:ext uri="{BB962C8B-B14F-4D97-AF65-F5344CB8AC3E}">
        <p14:creationId xmlns:p14="http://schemas.microsoft.com/office/powerpoint/2010/main" xmlns="" val="323385127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Modifiez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fld id="{4901342A-7C83-42F3-AE48-216FD3BCA36F}" type="datetimeFigureOut">
              <a:rPr lang="fr-FR" smtClean="0"/>
              <a:pPr/>
              <a:t>30/03/2017</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3F63B89C-0F9B-458B-84EB-E6ED062272EF}" type="slidenum">
              <a:rPr lang="fr-FR" smtClean="0"/>
              <a:pPr/>
              <a:t>‹N°›</a:t>
            </a:fld>
            <a:endParaRPr lang="fr-FR"/>
          </a:p>
        </p:txBody>
      </p:sp>
    </p:spTree>
    <p:extLst>
      <p:ext uri="{BB962C8B-B14F-4D97-AF65-F5344CB8AC3E}">
        <p14:creationId xmlns:p14="http://schemas.microsoft.com/office/powerpoint/2010/main" xmlns="" val="20077689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Modifiez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fld id="{4901342A-7C83-42F3-AE48-216FD3BCA36F}" type="datetimeFigureOut">
              <a:rPr lang="fr-FR" smtClean="0"/>
              <a:pPr/>
              <a:t>30/03/2017</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3F63B89C-0F9B-458B-84EB-E6ED062272EF}" type="slidenum">
              <a:rPr lang="fr-FR" smtClean="0"/>
              <a:pPr/>
              <a:t>‹N°›</a:t>
            </a:fld>
            <a:endParaRPr lang="fr-FR"/>
          </a:p>
        </p:txBody>
      </p:sp>
    </p:spTree>
    <p:extLst>
      <p:ext uri="{BB962C8B-B14F-4D97-AF65-F5344CB8AC3E}">
        <p14:creationId xmlns:p14="http://schemas.microsoft.com/office/powerpoint/2010/main" xmlns="" val="18498897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Modifiez le style du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901342A-7C83-42F3-AE48-216FD3BCA36F}" type="datetimeFigureOut">
              <a:rPr lang="fr-FR" smtClean="0"/>
              <a:pPr/>
              <a:t>30/03/2017</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F63B89C-0F9B-458B-84EB-E6ED062272EF}" type="slidenum">
              <a:rPr lang="fr-FR" smtClean="0"/>
              <a:pPr/>
              <a:t>‹N°›</a:t>
            </a:fld>
            <a:endParaRPr lang="fr-FR"/>
          </a:p>
        </p:txBody>
      </p:sp>
    </p:spTree>
    <p:extLst>
      <p:ext uri="{BB962C8B-B14F-4D97-AF65-F5344CB8AC3E}">
        <p14:creationId xmlns:p14="http://schemas.microsoft.com/office/powerpoint/2010/main" xmlns="" val="392173954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4.jpeg"/><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4.xml"/><Relationship Id="rId7" Type="http://schemas.microsoft.com/office/2007/relationships/diagramDrawing" Target="../diagrams/drawing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openxmlformats.org/officeDocument/2006/relationships/image" Target="../media/image2.jpeg"/><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13.xml.rels><?xml version="1.0" encoding="UTF-8" standalone="yes"?>
<Relationships xmlns="http://schemas.openxmlformats.org/package/2006/relationships"><Relationship Id="rId3" Type="http://schemas.openxmlformats.org/officeDocument/2006/relationships/diagramLayout" Target="../diagrams/layout5.xml"/><Relationship Id="rId7" Type="http://schemas.microsoft.com/office/2007/relationships/diagramDrawing" Target="../diagrams/drawing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openxmlformats.org/officeDocument/2006/relationships/image" Target="../media/image2.jpeg"/><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14.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15.xml.rels><?xml version="1.0" encoding="UTF-8" standalone="yes"?>
<Relationships xmlns="http://schemas.openxmlformats.org/package/2006/relationships"><Relationship Id="rId3" Type="http://schemas.openxmlformats.org/officeDocument/2006/relationships/diagramLayout" Target="../diagrams/layout7.xml"/><Relationship Id="rId7" Type="http://schemas.microsoft.com/office/2007/relationships/diagramDrawing" Target="../diagrams/drawing7.xml"/><Relationship Id="rId2" Type="http://schemas.openxmlformats.org/officeDocument/2006/relationships/diagramData" Target="../diagrams/data7.xml"/><Relationship Id="rId1" Type="http://schemas.openxmlformats.org/officeDocument/2006/relationships/slideLayout" Target="../slideLayouts/slideLayout7.xml"/><Relationship Id="rId6" Type="http://schemas.openxmlformats.org/officeDocument/2006/relationships/image" Target="../media/image2.jpeg"/><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1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7" Type="http://schemas.microsoft.com/office/2007/relationships/diagramDrawing" Target="../diagrams/drawing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openxmlformats.org/officeDocument/2006/relationships/image" Target="../media/image2.jpeg"/><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2.xml"/><Relationship Id="rId7" Type="http://schemas.microsoft.com/office/2007/relationships/diagramDrawing" Target="../diagrams/drawing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openxmlformats.org/officeDocument/2006/relationships/image" Target="../media/image2.jpeg"/><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3.jpeg"/><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3.xml"/><Relationship Id="rId7" Type="http://schemas.microsoft.com/office/2007/relationships/diagramDrawing" Target="../diagrams/drawing3.xml"/><Relationship Id="rId2" Type="http://schemas.openxmlformats.org/officeDocument/2006/relationships/diagramData" Target="../diagrams/data3.xml"/><Relationship Id="rId1" Type="http://schemas.openxmlformats.org/officeDocument/2006/relationships/slideLayout" Target="../slideLayouts/slideLayout7.xml"/><Relationship Id="rId6" Type="http://schemas.openxmlformats.org/officeDocument/2006/relationships/image" Target="../media/image2.jpeg"/><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re 1"/>
          <p:cNvSpPr>
            <a:spLocks noGrp="1"/>
          </p:cNvSpPr>
          <p:nvPr>
            <p:ph type="ctrTitle"/>
          </p:nvPr>
        </p:nvSpPr>
        <p:spPr>
          <a:xfrm>
            <a:off x="827584" y="534879"/>
            <a:ext cx="7560840" cy="3096344"/>
          </a:xfrm>
          <a:solidFill>
            <a:schemeClr val="bg1"/>
          </a:solidFill>
          <a:ln>
            <a:solidFill>
              <a:srgbClr val="4F6228"/>
            </a:solidFill>
          </a:ln>
        </p:spPr>
        <p:txBody>
          <a:bodyPr>
            <a:noAutofit/>
          </a:bodyPr>
          <a:lstStyle/>
          <a:p>
            <a:pPr>
              <a:lnSpc>
                <a:spcPct val="90000"/>
              </a:lnSpc>
            </a:pPr>
            <a:r>
              <a:rPr lang="fr-FR" sz="6000" b="1" dirty="0">
                <a:solidFill>
                  <a:srgbClr val="FFC000"/>
                </a:solidFill>
                <a:latin typeface="Fira Sans" panose="020B0503050000020004" pitchFamily="34" charset="0"/>
              </a:rPr>
              <a:t>LES AVANTAGES DOUANIERS ACCORDÉS AUX ONG</a:t>
            </a:r>
          </a:p>
        </p:txBody>
      </p:sp>
      <p:sp>
        <p:nvSpPr>
          <p:cNvPr id="8" name="Sous-titre 2"/>
          <p:cNvSpPr txBox="1">
            <a:spLocks/>
          </p:cNvSpPr>
          <p:nvPr/>
        </p:nvSpPr>
        <p:spPr>
          <a:xfrm>
            <a:off x="4644008" y="3861048"/>
            <a:ext cx="4189339" cy="720080"/>
          </a:xfrm>
          <a:prstGeom prst="rect">
            <a:avLst/>
          </a:prstGeom>
        </p:spPr>
        <p:txBody>
          <a:bodyPr vert="horz" lIns="91440" tIns="45720" rIns="91440" bIns="45720" rtlCol="0">
            <a:normAutofit fontScale="77500" lnSpcReduction="20000"/>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r>
              <a:rPr lang="fr-FR" b="1" dirty="0">
                <a:solidFill>
                  <a:schemeClr val="accent3">
                    <a:lumMod val="50000"/>
                  </a:schemeClr>
                </a:solidFill>
                <a:latin typeface="Fira Sans" panose="020B0503050000020004" pitchFamily="34" charset="0"/>
              </a:rPr>
              <a:t>P</a:t>
            </a:r>
            <a:r>
              <a:rPr lang="fr-FR" b="1" dirty="0" smtClean="0">
                <a:solidFill>
                  <a:schemeClr val="accent3">
                    <a:lumMod val="50000"/>
                  </a:schemeClr>
                </a:solidFill>
                <a:latin typeface="Fira Sans" panose="020B0503050000020004" pitchFamily="34" charset="0"/>
              </a:rPr>
              <a:t>ar Commandant </a:t>
            </a:r>
            <a:r>
              <a:rPr lang="fr-FR" b="1" dirty="0" err="1" smtClean="0">
                <a:solidFill>
                  <a:schemeClr val="accent3">
                    <a:lumMod val="50000"/>
                  </a:schemeClr>
                </a:solidFill>
                <a:latin typeface="Fira Sans" panose="020B0503050000020004" pitchFamily="34" charset="0"/>
              </a:rPr>
              <a:t>Babacar</a:t>
            </a:r>
            <a:r>
              <a:rPr lang="fr-FR" b="1" dirty="0" smtClean="0">
                <a:solidFill>
                  <a:schemeClr val="accent3">
                    <a:lumMod val="50000"/>
                  </a:schemeClr>
                </a:solidFill>
                <a:latin typeface="Fira Sans" panose="020B0503050000020004" pitchFamily="34" charset="0"/>
              </a:rPr>
              <a:t> </a:t>
            </a:r>
            <a:r>
              <a:rPr lang="fr-FR" b="1" dirty="0">
                <a:solidFill>
                  <a:schemeClr val="accent3">
                    <a:lumMod val="50000"/>
                  </a:schemeClr>
                </a:solidFill>
                <a:latin typeface="Fira Sans" panose="020B0503050000020004" pitchFamily="34" charset="0"/>
              </a:rPr>
              <a:t>DIOUF</a:t>
            </a:r>
          </a:p>
        </p:txBody>
      </p:sp>
      <p:pic>
        <p:nvPicPr>
          <p:cNvPr id="12" name="Image 11"/>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0" y="3681646"/>
            <a:ext cx="4319411" cy="3181856"/>
          </a:xfrm>
          <a:prstGeom prst="rect">
            <a:avLst/>
          </a:prstGeom>
        </p:spPr>
      </p:pic>
      <p:pic>
        <p:nvPicPr>
          <p:cNvPr id="6" name="Image 5"/>
          <p:cNvPicPr>
            <a:picLocks noChangeAspect="1"/>
          </p:cNvPicPr>
          <p:nvPr/>
        </p:nvPicPr>
        <p:blipFill>
          <a:blip r:embed="rId3">
            <a:extLst>
              <a:ext uri="{28A0092B-C50C-407E-A947-70E740481C1C}">
                <a14:useLocalDpi xmlns:a14="http://schemas.microsoft.com/office/drawing/2010/main" xmlns="" val="0"/>
              </a:ext>
            </a:extLst>
          </a:blip>
          <a:stretch>
            <a:fillRect/>
          </a:stretch>
        </p:blipFill>
        <p:spPr>
          <a:xfrm>
            <a:off x="5796136" y="4522279"/>
            <a:ext cx="1866161" cy="1282985"/>
          </a:xfrm>
          <a:prstGeom prst="rect">
            <a:avLst/>
          </a:prstGeom>
          <a:ln>
            <a:noFill/>
          </a:ln>
          <a:effectLst>
            <a:softEdge rad="112500"/>
          </a:effectLst>
        </p:spPr>
      </p:pic>
    </p:spTree>
    <p:extLst>
      <p:ext uri="{BB962C8B-B14F-4D97-AF65-F5344CB8AC3E}">
        <p14:creationId xmlns:p14="http://schemas.microsoft.com/office/powerpoint/2010/main" xmlns="" val="2099514651"/>
      </p:ext>
    </p:extLst>
  </p:cSld>
  <p:clrMapOvr>
    <a:masterClrMapping/>
  </p:clrMapOvr>
  <mc:AlternateContent xmlns:mc="http://schemas.openxmlformats.org/markup-compatibility/2006">
    <mc:Choice xmlns:p14="http://schemas.microsoft.com/office/powerpoint/2010/main" xmlns="" Requires="p14">
      <p:transition spd="slow" p14:dur="3400">
        <p14:reveal/>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12"/>
                                        </p:tgtEl>
                                        <p:attrNameLst>
                                          <p:attrName>style.visibility</p:attrName>
                                        </p:attrNameLst>
                                      </p:cBhvr>
                                      <p:to>
                                        <p:strVal val="visible"/>
                                      </p:to>
                                    </p:set>
                                    <p:animEffect transition="in" filter="fade">
                                      <p:cBhvr>
                                        <p:cTn id="14" dur="1000"/>
                                        <p:tgtEl>
                                          <p:spTgt spid="12"/>
                                        </p:tgtEl>
                                      </p:cBhvr>
                                    </p:animEffect>
                                    <p:anim calcmode="lin" valueType="num">
                                      <p:cBhvr>
                                        <p:cTn id="15" dur="1000" fill="hold"/>
                                        <p:tgtEl>
                                          <p:spTgt spid="12"/>
                                        </p:tgtEl>
                                        <p:attrNameLst>
                                          <p:attrName>ppt_x</p:attrName>
                                        </p:attrNameLst>
                                      </p:cBhvr>
                                      <p:tavLst>
                                        <p:tav tm="0">
                                          <p:val>
                                            <p:strVal val="#ppt_x"/>
                                          </p:val>
                                        </p:tav>
                                        <p:tav tm="100000">
                                          <p:val>
                                            <p:strVal val="#ppt_x"/>
                                          </p:val>
                                        </p:tav>
                                      </p:tavLst>
                                    </p:anim>
                                    <p:anim calcmode="lin" valueType="num">
                                      <p:cBhvr>
                                        <p:cTn id="16" dur="1000" fill="hold"/>
                                        <p:tgtEl>
                                          <p:spTgt spid="12"/>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8"/>
                                        </p:tgtEl>
                                        <p:attrNameLst>
                                          <p:attrName>style.visibility</p:attrName>
                                        </p:attrNameLst>
                                      </p:cBhvr>
                                      <p:to>
                                        <p:strVal val="visible"/>
                                      </p:to>
                                    </p:set>
                                    <p:animEffect transition="in" filter="fade">
                                      <p:cBhvr>
                                        <p:cTn id="21" dur="1000"/>
                                        <p:tgtEl>
                                          <p:spTgt spid="8"/>
                                        </p:tgtEl>
                                      </p:cBhvr>
                                    </p:animEffect>
                                    <p:anim calcmode="lin" valueType="num">
                                      <p:cBhvr>
                                        <p:cTn id="22" dur="1000" fill="hold"/>
                                        <p:tgtEl>
                                          <p:spTgt spid="8"/>
                                        </p:tgtEl>
                                        <p:attrNameLst>
                                          <p:attrName>ppt_x</p:attrName>
                                        </p:attrNameLst>
                                      </p:cBhvr>
                                      <p:tavLst>
                                        <p:tav tm="0">
                                          <p:val>
                                            <p:strVal val="#ppt_x"/>
                                          </p:val>
                                        </p:tav>
                                        <p:tav tm="100000">
                                          <p:val>
                                            <p:strVal val="#ppt_x"/>
                                          </p:val>
                                        </p:tav>
                                      </p:tavLst>
                                    </p:anim>
                                    <p:anim calcmode="lin" valueType="num">
                                      <p:cBhvr>
                                        <p:cTn id="23" dur="1000" fill="hold"/>
                                        <p:tgtEl>
                                          <p:spTgt spid="8"/>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8"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Image 6"/>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4718588" y="1456110"/>
            <a:ext cx="4194580" cy="3145935"/>
          </a:xfrm>
          <a:prstGeom prst="rect">
            <a:avLst/>
          </a:prstGeom>
        </p:spPr>
      </p:pic>
      <p:sp>
        <p:nvSpPr>
          <p:cNvPr id="3" name="Titre 1"/>
          <p:cNvSpPr txBox="1">
            <a:spLocks/>
          </p:cNvSpPr>
          <p:nvPr/>
        </p:nvSpPr>
        <p:spPr>
          <a:xfrm>
            <a:off x="683568" y="-5324"/>
            <a:ext cx="8229600" cy="1080120"/>
          </a:xfrm>
          <a:prstGeom prst="rect">
            <a:avLst/>
          </a:prstGeom>
        </p:spPr>
        <p:txBody>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fr-FR" b="1" dirty="0" smtClean="0">
                <a:solidFill>
                  <a:schemeClr val="accent3">
                    <a:lumMod val="50000"/>
                  </a:schemeClr>
                </a:solidFill>
              </a:rPr>
              <a:t>IV</a:t>
            </a:r>
            <a:r>
              <a:rPr lang="fr-FR" b="1" dirty="0">
                <a:solidFill>
                  <a:schemeClr val="accent3">
                    <a:lumMod val="50000"/>
                  </a:schemeClr>
                </a:solidFill>
              </a:rPr>
              <a:t>. PROCÉDURES </a:t>
            </a:r>
            <a:r>
              <a:rPr lang="fr-FR" sz="6000" b="1" dirty="0">
                <a:solidFill>
                  <a:srgbClr val="FF0000"/>
                </a:solidFill>
              </a:rPr>
              <a:t> </a:t>
            </a:r>
            <a:br>
              <a:rPr lang="fr-FR" sz="6000" b="1" dirty="0">
                <a:solidFill>
                  <a:srgbClr val="FF0000"/>
                </a:solidFill>
              </a:rPr>
            </a:br>
            <a:endParaRPr lang="fr-FR" b="1" dirty="0">
              <a:solidFill>
                <a:schemeClr val="accent3">
                  <a:lumMod val="50000"/>
                </a:schemeClr>
              </a:solidFill>
            </a:endParaRPr>
          </a:p>
        </p:txBody>
      </p:sp>
      <p:sp>
        <p:nvSpPr>
          <p:cNvPr id="4" name="Rectangle 3"/>
          <p:cNvSpPr/>
          <p:nvPr/>
        </p:nvSpPr>
        <p:spPr>
          <a:xfrm>
            <a:off x="226368" y="1268760"/>
            <a:ext cx="4572000" cy="3139321"/>
          </a:xfrm>
          <a:prstGeom prst="rect">
            <a:avLst/>
          </a:prstGeom>
        </p:spPr>
        <p:txBody>
          <a:bodyPr>
            <a:spAutoFit/>
          </a:bodyPr>
          <a:lstStyle/>
          <a:p>
            <a:endParaRPr lang="fr-FR" dirty="0">
              <a:latin typeface="Fira Sans Light" panose="020B0403050000020004" pitchFamily="34" charset="0"/>
            </a:endParaRPr>
          </a:p>
          <a:p>
            <a:r>
              <a:rPr lang="fr-FR" b="1" dirty="0">
                <a:latin typeface="Fira Sans Light" panose="020B0403050000020004" pitchFamily="34" charset="0"/>
              </a:rPr>
              <a:t>Notons bien que la production d’un programme d’investissement validé par le MEFP, reste la condition nécessaire pour l’obtention des avantages. </a:t>
            </a:r>
          </a:p>
          <a:p>
            <a:r>
              <a:rPr lang="fr-FR" b="1" dirty="0">
                <a:latin typeface="Fira Sans Light" panose="020B0403050000020004" pitchFamily="34" charset="0"/>
              </a:rPr>
              <a:t>Ce programme d’investissement doit contenir le libellé exact, la dénomination commerciale, la quantité et la valeur de l’avantage demandé</a:t>
            </a:r>
            <a:r>
              <a:rPr lang="fr-FR" dirty="0">
                <a:latin typeface="Fira Sans Light" panose="020B0403050000020004" pitchFamily="34" charset="0"/>
              </a:rPr>
              <a:t>. </a:t>
            </a:r>
            <a:endParaRPr lang="fr-FR" dirty="0" smtClean="0">
              <a:latin typeface="Fira Sans Light" panose="020B0403050000020004" pitchFamily="34" charset="0"/>
            </a:endParaRPr>
          </a:p>
          <a:p>
            <a:endParaRPr lang="fr-FR" dirty="0">
              <a:latin typeface="Fira Sans Light" panose="020B0403050000020004" pitchFamily="34" charset="0"/>
            </a:endParaRPr>
          </a:p>
          <a:p>
            <a:endParaRPr lang="fr-FR" dirty="0">
              <a:latin typeface="Fira Sans Light" panose="020B0403050000020004" pitchFamily="34" charset="0"/>
            </a:endParaRPr>
          </a:p>
        </p:txBody>
      </p:sp>
      <p:sp>
        <p:nvSpPr>
          <p:cNvPr id="5" name="ZoneTexte 4"/>
          <p:cNvSpPr txBox="1"/>
          <p:nvPr/>
        </p:nvSpPr>
        <p:spPr>
          <a:xfrm>
            <a:off x="226368" y="5517232"/>
            <a:ext cx="6937920" cy="923330"/>
          </a:xfrm>
          <a:prstGeom prst="rect">
            <a:avLst/>
          </a:prstGeom>
          <a:solidFill>
            <a:schemeClr val="accent3">
              <a:lumMod val="40000"/>
              <a:lumOff val="60000"/>
            </a:schemeClr>
          </a:solidFill>
        </p:spPr>
        <p:txBody>
          <a:bodyPr wrap="square" rtlCol="0">
            <a:spAutoFit/>
          </a:bodyPr>
          <a:lstStyle/>
          <a:p>
            <a:r>
              <a:rPr lang="fr-FR" b="1" dirty="0">
                <a:solidFill>
                  <a:srgbClr val="4F6228"/>
                </a:solidFill>
                <a:latin typeface="Fira Sans Light" panose="020B0403050000020004" pitchFamily="34" charset="0"/>
              </a:rPr>
              <a:t>Cas du Partenariat d’</a:t>
            </a:r>
            <a:r>
              <a:rPr lang="fr-FR" b="1" dirty="0" err="1">
                <a:solidFill>
                  <a:srgbClr val="4F6228"/>
                </a:solidFill>
                <a:latin typeface="Fira Sans Light" panose="020B0403050000020004" pitchFamily="34" charset="0"/>
              </a:rPr>
              <a:t>éxécution</a:t>
            </a:r>
            <a:r>
              <a:rPr lang="fr-FR" b="1" dirty="0">
                <a:solidFill>
                  <a:srgbClr val="4F6228"/>
                </a:solidFill>
                <a:latin typeface="Fira Sans Light" panose="020B0403050000020004" pitchFamily="34" charset="0"/>
              </a:rPr>
              <a:t>: les avantages sont couverts par l’agence principale exemple l’USAID</a:t>
            </a:r>
          </a:p>
          <a:p>
            <a:endParaRPr lang="fr-FR" dirty="0"/>
          </a:p>
        </p:txBody>
      </p:sp>
      <p:pic>
        <p:nvPicPr>
          <p:cNvPr id="6" name="Image 5"/>
          <p:cNvPicPr>
            <a:picLocks noChangeAspect="1"/>
          </p:cNvPicPr>
          <p:nvPr/>
        </p:nvPicPr>
        <p:blipFill>
          <a:blip r:embed="rId3">
            <a:extLst>
              <a:ext uri="{28A0092B-C50C-407E-A947-70E740481C1C}">
                <a14:useLocalDpi xmlns:a14="http://schemas.microsoft.com/office/drawing/2010/main" xmlns="" val="0"/>
              </a:ext>
            </a:extLst>
          </a:blip>
          <a:stretch>
            <a:fillRect/>
          </a:stretch>
        </p:blipFill>
        <p:spPr>
          <a:xfrm>
            <a:off x="8123993" y="22207"/>
            <a:ext cx="1080120" cy="742582"/>
          </a:xfrm>
          <a:prstGeom prst="rect">
            <a:avLst/>
          </a:prstGeom>
          <a:ln>
            <a:noFill/>
          </a:ln>
          <a:effectLst>
            <a:softEdge rad="112500"/>
          </a:effectLst>
        </p:spPr>
      </p:pic>
    </p:spTree>
    <p:extLst>
      <p:ext uri="{BB962C8B-B14F-4D97-AF65-F5344CB8AC3E}">
        <p14:creationId xmlns:p14="http://schemas.microsoft.com/office/powerpoint/2010/main" xmlns="" val="2544062611"/>
      </p:ext>
    </p:extLst>
  </p:cSld>
  <p:clrMapOvr>
    <a:masterClrMapping/>
  </p:clrMapOvr>
  <p:transition spd="med">
    <p:pull/>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0"/>
            <a:ext cx="8229600" cy="1143000"/>
          </a:xfrm>
        </p:spPr>
        <p:txBody>
          <a:bodyPr>
            <a:noAutofit/>
          </a:bodyPr>
          <a:lstStyle/>
          <a:p>
            <a:r>
              <a:rPr lang="fr-FR" b="1" dirty="0">
                <a:solidFill>
                  <a:schemeClr val="accent3">
                    <a:lumMod val="50000"/>
                  </a:schemeClr>
                </a:solidFill>
              </a:rPr>
              <a:t>POUR L’EXONÉRATION</a:t>
            </a:r>
            <a:r>
              <a:rPr lang="fr-FR" sz="3600" b="1" dirty="0" smtClean="0">
                <a:solidFill>
                  <a:srgbClr val="FF0000"/>
                </a:solidFill>
                <a:latin typeface="Fira Sans Light" panose="020B0403050000020004" pitchFamily="34" charset="0"/>
              </a:rPr>
              <a:t> </a:t>
            </a:r>
            <a:endParaRPr lang="fr-FR" sz="3600" b="1" dirty="0">
              <a:solidFill>
                <a:srgbClr val="FF0000"/>
              </a:solidFill>
              <a:latin typeface="Fira Sans Light" panose="020B0403050000020004" pitchFamily="34" charset="0"/>
            </a:endParaRPr>
          </a:p>
        </p:txBody>
      </p:sp>
      <p:sp>
        <p:nvSpPr>
          <p:cNvPr id="3" name="Espace réservé du contenu 2"/>
          <p:cNvSpPr>
            <a:spLocks noGrp="1"/>
          </p:cNvSpPr>
          <p:nvPr>
            <p:ph idx="1"/>
          </p:nvPr>
        </p:nvSpPr>
        <p:spPr>
          <a:xfrm>
            <a:off x="179512" y="1143000"/>
            <a:ext cx="8964488" cy="485800"/>
          </a:xfrm>
        </p:spPr>
        <p:txBody>
          <a:bodyPr>
            <a:normAutofit fontScale="47500" lnSpcReduction="20000"/>
          </a:bodyPr>
          <a:lstStyle/>
          <a:p>
            <a:pPr marL="0" indent="0">
              <a:buNone/>
            </a:pPr>
            <a:r>
              <a:rPr lang="fr-FR" b="1" dirty="0">
                <a:latin typeface="Fira Sans Light" panose="020B0403050000020004" pitchFamily="34" charset="0"/>
              </a:rPr>
              <a:t>Le titre d’exonération est un formulaire composé de sept feuillets. Il comporte plusieurs cages à remplir de manière rigoureuse. Ce sont : </a:t>
            </a:r>
          </a:p>
          <a:p>
            <a:endParaRPr lang="fr-FR" dirty="0">
              <a:latin typeface="Fira Sans Light" panose="020B0403050000020004" pitchFamily="34" charset="0"/>
            </a:endParaRPr>
          </a:p>
        </p:txBody>
      </p:sp>
      <p:sp>
        <p:nvSpPr>
          <p:cNvPr id="6" name="Organigramme : Connecteur 5"/>
          <p:cNvSpPr/>
          <p:nvPr/>
        </p:nvSpPr>
        <p:spPr>
          <a:xfrm>
            <a:off x="111132" y="2744467"/>
            <a:ext cx="1959501" cy="1853698"/>
          </a:xfrm>
          <a:prstGeom prst="flowChartConnector">
            <a:avLst/>
          </a:prstGeom>
          <a:solidFill>
            <a:schemeClr val="accent3">
              <a:lumMod val="60000"/>
              <a:lumOff val="4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solidFill>
                <a:schemeClr val="bg1"/>
              </a:solidFill>
            </a:endParaRPr>
          </a:p>
        </p:txBody>
      </p:sp>
      <p:sp>
        <p:nvSpPr>
          <p:cNvPr id="8" name="Organigramme : Connecteur 7"/>
          <p:cNvSpPr/>
          <p:nvPr/>
        </p:nvSpPr>
        <p:spPr>
          <a:xfrm>
            <a:off x="3503670" y="1628731"/>
            <a:ext cx="1959501" cy="1853698"/>
          </a:xfrm>
          <a:prstGeom prst="flowChartConnector">
            <a:avLst/>
          </a:prstGeom>
          <a:solidFill>
            <a:schemeClr val="accent3">
              <a:lumMod val="60000"/>
              <a:lumOff val="4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solidFill>
                <a:schemeClr val="bg1"/>
              </a:solidFill>
            </a:endParaRPr>
          </a:p>
        </p:txBody>
      </p:sp>
      <p:sp>
        <p:nvSpPr>
          <p:cNvPr id="9" name="Organigramme : Connecteur 8"/>
          <p:cNvSpPr/>
          <p:nvPr/>
        </p:nvSpPr>
        <p:spPr>
          <a:xfrm>
            <a:off x="2070633" y="2744982"/>
            <a:ext cx="1959501" cy="1853698"/>
          </a:xfrm>
          <a:prstGeom prst="flowChartConnector">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solidFill>
                <a:schemeClr val="bg1"/>
              </a:solidFill>
            </a:endParaRPr>
          </a:p>
        </p:txBody>
      </p:sp>
      <p:sp>
        <p:nvSpPr>
          <p:cNvPr id="10" name="Organigramme : Connecteur 9"/>
          <p:cNvSpPr/>
          <p:nvPr/>
        </p:nvSpPr>
        <p:spPr>
          <a:xfrm>
            <a:off x="5034742" y="2664873"/>
            <a:ext cx="1959501" cy="1853698"/>
          </a:xfrm>
          <a:prstGeom prst="flowChartConnector">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solidFill>
                <a:schemeClr val="bg1"/>
              </a:solidFill>
            </a:endParaRPr>
          </a:p>
        </p:txBody>
      </p:sp>
      <p:sp>
        <p:nvSpPr>
          <p:cNvPr id="11" name="Organigramme : Connecteur 10"/>
          <p:cNvSpPr/>
          <p:nvPr/>
        </p:nvSpPr>
        <p:spPr>
          <a:xfrm>
            <a:off x="7019100" y="2744467"/>
            <a:ext cx="1959501" cy="1853698"/>
          </a:xfrm>
          <a:prstGeom prst="flowChartConnector">
            <a:avLst/>
          </a:prstGeom>
          <a:solidFill>
            <a:schemeClr val="accent3">
              <a:lumMod val="60000"/>
              <a:lumOff val="4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solidFill>
                <a:schemeClr val="bg1"/>
              </a:solidFill>
            </a:endParaRPr>
          </a:p>
        </p:txBody>
      </p:sp>
      <p:sp>
        <p:nvSpPr>
          <p:cNvPr id="12" name="Organigramme : Connecteur 11"/>
          <p:cNvSpPr/>
          <p:nvPr/>
        </p:nvSpPr>
        <p:spPr>
          <a:xfrm>
            <a:off x="265276" y="4928754"/>
            <a:ext cx="1959501" cy="1853698"/>
          </a:xfrm>
          <a:prstGeom prst="flowChartConnector">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endParaRPr lang="fr-FR" b="1" dirty="0">
              <a:solidFill>
                <a:schemeClr val="tx1"/>
              </a:solidFill>
              <a:latin typeface="Fira Sans Light" panose="020B0403050000020004" pitchFamily="34" charset="0"/>
            </a:endParaRPr>
          </a:p>
        </p:txBody>
      </p:sp>
      <p:sp>
        <p:nvSpPr>
          <p:cNvPr id="13" name="Organigramme : Connecteur 12"/>
          <p:cNvSpPr/>
          <p:nvPr/>
        </p:nvSpPr>
        <p:spPr>
          <a:xfrm>
            <a:off x="2255262" y="4973644"/>
            <a:ext cx="1959501" cy="1853698"/>
          </a:xfrm>
          <a:prstGeom prst="flowChartConnector">
            <a:avLst/>
          </a:prstGeom>
          <a:solidFill>
            <a:schemeClr val="accent3">
              <a:lumMod val="60000"/>
              <a:lumOff val="4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solidFill>
                <a:schemeClr val="bg1"/>
              </a:solidFill>
            </a:endParaRPr>
          </a:p>
        </p:txBody>
      </p:sp>
      <p:sp>
        <p:nvSpPr>
          <p:cNvPr id="14" name="Organigramme : Connecteur 13"/>
          <p:cNvSpPr/>
          <p:nvPr/>
        </p:nvSpPr>
        <p:spPr>
          <a:xfrm>
            <a:off x="5224998" y="4954350"/>
            <a:ext cx="1959501" cy="1853698"/>
          </a:xfrm>
          <a:prstGeom prst="flowChartConnector">
            <a:avLst/>
          </a:prstGeom>
          <a:solidFill>
            <a:schemeClr val="accent3">
              <a:lumMod val="60000"/>
              <a:lumOff val="4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solidFill>
                <a:schemeClr val="bg1"/>
              </a:solidFill>
            </a:endParaRPr>
          </a:p>
        </p:txBody>
      </p:sp>
      <p:sp>
        <p:nvSpPr>
          <p:cNvPr id="15" name="Organigramme : Connecteur 14"/>
          <p:cNvSpPr/>
          <p:nvPr/>
        </p:nvSpPr>
        <p:spPr>
          <a:xfrm>
            <a:off x="7184499" y="4903480"/>
            <a:ext cx="1959501" cy="1853698"/>
          </a:xfrm>
          <a:prstGeom prst="flowChartConnector">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solidFill>
                <a:schemeClr val="bg1"/>
              </a:solidFill>
            </a:endParaRPr>
          </a:p>
        </p:txBody>
      </p:sp>
      <p:sp>
        <p:nvSpPr>
          <p:cNvPr id="16" name="ZoneTexte 15"/>
          <p:cNvSpPr txBox="1"/>
          <p:nvPr/>
        </p:nvSpPr>
        <p:spPr>
          <a:xfrm>
            <a:off x="155680" y="3348150"/>
            <a:ext cx="1829819" cy="646331"/>
          </a:xfrm>
          <a:prstGeom prst="rect">
            <a:avLst/>
          </a:prstGeom>
          <a:noFill/>
        </p:spPr>
        <p:txBody>
          <a:bodyPr wrap="square" rtlCol="0">
            <a:spAutoFit/>
          </a:bodyPr>
          <a:lstStyle/>
          <a:p>
            <a:pPr lvl="0"/>
            <a:r>
              <a:rPr lang="fr-FR" b="1" dirty="0">
                <a:latin typeface="Fira Sans Light" panose="020B0403050000020004" pitchFamily="34" charset="0"/>
              </a:rPr>
              <a:t>Bénéficiaire  et son code PPM</a:t>
            </a:r>
          </a:p>
        </p:txBody>
      </p:sp>
      <p:sp>
        <p:nvSpPr>
          <p:cNvPr id="17" name="ZoneTexte 16"/>
          <p:cNvSpPr txBox="1"/>
          <p:nvPr/>
        </p:nvSpPr>
        <p:spPr>
          <a:xfrm>
            <a:off x="2235037" y="3130057"/>
            <a:ext cx="1829819" cy="923330"/>
          </a:xfrm>
          <a:prstGeom prst="rect">
            <a:avLst/>
          </a:prstGeom>
          <a:noFill/>
        </p:spPr>
        <p:txBody>
          <a:bodyPr wrap="square" rtlCol="0">
            <a:spAutoFit/>
          </a:bodyPr>
          <a:lstStyle/>
          <a:p>
            <a:pPr lvl="0"/>
            <a:r>
              <a:rPr lang="fr-FR" b="1" dirty="0">
                <a:latin typeface="Fira Sans Light" panose="020B0403050000020004" pitchFamily="34" charset="0"/>
              </a:rPr>
              <a:t>Signature, cachet du bénéficiaire.</a:t>
            </a:r>
            <a:r>
              <a:rPr lang="fr-FR" dirty="0">
                <a:latin typeface="Fira Sans Light" panose="020B0403050000020004" pitchFamily="34" charset="0"/>
              </a:rPr>
              <a:t> </a:t>
            </a:r>
          </a:p>
        </p:txBody>
      </p:sp>
      <p:sp>
        <p:nvSpPr>
          <p:cNvPr id="18" name="ZoneTexte 17"/>
          <p:cNvSpPr txBox="1"/>
          <p:nvPr/>
        </p:nvSpPr>
        <p:spPr>
          <a:xfrm>
            <a:off x="3617529" y="2141014"/>
            <a:ext cx="1829819" cy="646331"/>
          </a:xfrm>
          <a:prstGeom prst="rect">
            <a:avLst/>
          </a:prstGeom>
          <a:noFill/>
        </p:spPr>
        <p:txBody>
          <a:bodyPr wrap="square" rtlCol="0">
            <a:spAutoFit/>
          </a:bodyPr>
          <a:lstStyle/>
          <a:p>
            <a:pPr lvl="0"/>
            <a:r>
              <a:rPr lang="fr-FR" b="1" dirty="0">
                <a:latin typeface="Fira Sans Light" panose="020B0403050000020004" pitchFamily="34" charset="0"/>
              </a:rPr>
              <a:t>Importateur ou Fournisseur</a:t>
            </a:r>
          </a:p>
        </p:txBody>
      </p:sp>
      <p:sp>
        <p:nvSpPr>
          <p:cNvPr id="19" name="Rectangle 18"/>
          <p:cNvSpPr/>
          <p:nvPr/>
        </p:nvSpPr>
        <p:spPr>
          <a:xfrm>
            <a:off x="5323279" y="3209650"/>
            <a:ext cx="1493314" cy="923330"/>
          </a:xfrm>
          <a:prstGeom prst="rect">
            <a:avLst/>
          </a:prstGeom>
        </p:spPr>
        <p:txBody>
          <a:bodyPr wrap="square">
            <a:spAutoFit/>
          </a:bodyPr>
          <a:lstStyle/>
          <a:p>
            <a:pPr lvl="0"/>
            <a:r>
              <a:rPr lang="fr-FR" b="1" dirty="0">
                <a:latin typeface="Fira Sans Light" panose="020B0403050000020004" pitchFamily="34" charset="0"/>
              </a:rPr>
              <a:t>Numéro de Facture pro forma</a:t>
            </a:r>
          </a:p>
        </p:txBody>
      </p:sp>
      <p:sp>
        <p:nvSpPr>
          <p:cNvPr id="20" name="Rectangle 19"/>
          <p:cNvSpPr/>
          <p:nvPr/>
        </p:nvSpPr>
        <p:spPr>
          <a:xfrm>
            <a:off x="7326226" y="3321828"/>
            <a:ext cx="1590425" cy="646331"/>
          </a:xfrm>
          <a:prstGeom prst="rect">
            <a:avLst/>
          </a:prstGeom>
        </p:spPr>
        <p:txBody>
          <a:bodyPr wrap="square">
            <a:spAutoFit/>
          </a:bodyPr>
          <a:lstStyle/>
          <a:p>
            <a:pPr lvl="0"/>
            <a:r>
              <a:rPr lang="fr-FR" b="1" dirty="0">
                <a:latin typeface="Fira Sans Light" panose="020B0403050000020004" pitchFamily="34" charset="0"/>
              </a:rPr>
              <a:t>Textes de références </a:t>
            </a:r>
          </a:p>
        </p:txBody>
      </p:sp>
      <p:sp>
        <p:nvSpPr>
          <p:cNvPr id="21" name="ZoneTexte 20"/>
          <p:cNvSpPr txBox="1"/>
          <p:nvPr/>
        </p:nvSpPr>
        <p:spPr>
          <a:xfrm>
            <a:off x="330116" y="5438828"/>
            <a:ext cx="1829819" cy="923330"/>
          </a:xfrm>
          <a:prstGeom prst="rect">
            <a:avLst/>
          </a:prstGeom>
          <a:noFill/>
        </p:spPr>
        <p:txBody>
          <a:bodyPr wrap="square" rtlCol="0">
            <a:spAutoFit/>
          </a:bodyPr>
          <a:lstStyle/>
          <a:p>
            <a:pPr lvl="0"/>
            <a:r>
              <a:rPr lang="fr-FR" b="1" dirty="0">
                <a:latin typeface="Fira Sans Light" panose="020B0403050000020004" pitchFamily="34" charset="0"/>
              </a:rPr>
              <a:t>Valeur hors taxes, unités et quantités </a:t>
            </a:r>
          </a:p>
        </p:txBody>
      </p:sp>
      <p:sp>
        <p:nvSpPr>
          <p:cNvPr id="22" name="ZoneTexte 21"/>
          <p:cNvSpPr txBox="1"/>
          <p:nvPr/>
        </p:nvSpPr>
        <p:spPr>
          <a:xfrm>
            <a:off x="2449785" y="5419534"/>
            <a:ext cx="1829819" cy="923330"/>
          </a:xfrm>
          <a:prstGeom prst="rect">
            <a:avLst/>
          </a:prstGeom>
          <a:noFill/>
        </p:spPr>
        <p:txBody>
          <a:bodyPr wrap="square" rtlCol="0">
            <a:spAutoFit/>
          </a:bodyPr>
          <a:lstStyle/>
          <a:p>
            <a:pPr lvl="0"/>
            <a:r>
              <a:rPr lang="fr-FR" b="1" dirty="0">
                <a:latin typeface="Fira Sans Light" panose="020B0403050000020004" pitchFamily="34" charset="0"/>
              </a:rPr>
              <a:t>Nature et caractéristiques </a:t>
            </a:r>
            <a:r>
              <a:rPr lang="fr-FR" b="1" dirty="0" smtClean="0">
                <a:latin typeface="Fira Sans Light" panose="020B0403050000020004" pitchFamily="34" charset="0"/>
              </a:rPr>
              <a:t>(produit)</a:t>
            </a:r>
            <a:endParaRPr lang="fr-FR" b="1" dirty="0">
              <a:latin typeface="Fira Sans Light" panose="020B0403050000020004" pitchFamily="34" charset="0"/>
            </a:endParaRPr>
          </a:p>
        </p:txBody>
      </p:sp>
      <p:sp>
        <p:nvSpPr>
          <p:cNvPr id="23" name="ZoneTexte 22"/>
          <p:cNvSpPr txBox="1"/>
          <p:nvPr/>
        </p:nvSpPr>
        <p:spPr>
          <a:xfrm>
            <a:off x="5660825" y="5532437"/>
            <a:ext cx="1460676" cy="923330"/>
          </a:xfrm>
          <a:prstGeom prst="rect">
            <a:avLst/>
          </a:prstGeom>
          <a:noFill/>
        </p:spPr>
        <p:txBody>
          <a:bodyPr wrap="square" rtlCol="0">
            <a:spAutoFit/>
          </a:bodyPr>
          <a:lstStyle/>
          <a:p>
            <a:pPr lvl="0"/>
            <a:r>
              <a:rPr lang="fr-FR" b="1" dirty="0">
                <a:latin typeface="Fira Sans Light" panose="020B0403050000020004" pitchFamily="34" charset="0"/>
              </a:rPr>
              <a:t>L’espèce tarifaire </a:t>
            </a:r>
            <a:r>
              <a:rPr lang="fr-FR" b="1" dirty="0" smtClean="0">
                <a:latin typeface="Fira Sans Light" panose="020B0403050000020004" pitchFamily="34" charset="0"/>
              </a:rPr>
              <a:t>(Produit)</a:t>
            </a:r>
            <a:endParaRPr lang="fr-FR" b="1" dirty="0">
              <a:latin typeface="Fira Sans Light" panose="020B0403050000020004" pitchFamily="34" charset="0"/>
            </a:endParaRPr>
          </a:p>
        </p:txBody>
      </p:sp>
      <p:sp>
        <p:nvSpPr>
          <p:cNvPr id="24" name="ZoneTexte 23"/>
          <p:cNvSpPr txBox="1"/>
          <p:nvPr/>
        </p:nvSpPr>
        <p:spPr>
          <a:xfrm>
            <a:off x="7387568" y="5438828"/>
            <a:ext cx="1829819" cy="646331"/>
          </a:xfrm>
          <a:prstGeom prst="rect">
            <a:avLst/>
          </a:prstGeom>
          <a:noFill/>
        </p:spPr>
        <p:txBody>
          <a:bodyPr wrap="square" rtlCol="0">
            <a:spAutoFit/>
          </a:bodyPr>
          <a:lstStyle/>
          <a:p>
            <a:pPr lvl="0"/>
            <a:r>
              <a:rPr lang="fr-FR" b="1" dirty="0">
                <a:latin typeface="Fira Sans Light" panose="020B0403050000020004" pitchFamily="34" charset="0"/>
              </a:rPr>
              <a:t>Lieu d’utilisation  </a:t>
            </a:r>
          </a:p>
        </p:txBody>
      </p:sp>
      <p:pic>
        <p:nvPicPr>
          <p:cNvPr id="25" name="Image 24"/>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8123993" y="22207"/>
            <a:ext cx="1080120" cy="742582"/>
          </a:xfrm>
          <a:prstGeom prst="rect">
            <a:avLst/>
          </a:prstGeom>
          <a:ln>
            <a:noFill/>
          </a:ln>
          <a:effectLst>
            <a:softEdge rad="112500"/>
          </a:effectLst>
        </p:spPr>
      </p:pic>
    </p:spTree>
    <p:extLst>
      <p:ext uri="{BB962C8B-B14F-4D97-AF65-F5344CB8AC3E}">
        <p14:creationId xmlns:p14="http://schemas.microsoft.com/office/powerpoint/2010/main" xmlns="" val="1996549007"/>
      </p:ext>
    </p:extLst>
  </p:cSld>
  <p:clrMapOvr>
    <a:masterClrMapping/>
  </p:clrMapOvr>
  <mc:AlternateContent xmlns:mc="http://schemas.openxmlformats.org/markup-compatibility/2006">
    <mc:Choice xmlns:p15="http://schemas.microsoft.com/office/powerpoint/2012/main" xmlns="" Requires="p15">
      <p:transition xmlns:p14="http://schemas.microsoft.com/office/powerpoint/2010/main" spd="slow" p14:dur="2000">
        <p15:prstTrans prst="drape"/>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Effect transition="in" filter="fade">
                                      <p:cBhvr>
                                        <p:cTn id="9" dur="500"/>
                                        <p:tgtEl>
                                          <p:spTgt spid="2"/>
                                        </p:tgtEl>
                                      </p:cBhvr>
                                    </p:animEffect>
                                  </p:childTnLst>
                                </p:cTn>
                              </p:par>
                            </p:childTnLst>
                          </p:cTn>
                        </p:par>
                      </p:childTnLst>
                    </p:cTn>
                  </p:par>
                  <p:par>
                    <p:cTn id="10" fill="hold">
                      <p:stCondLst>
                        <p:cond delay="indefinite"/>
                      </p:stCondLst>
                      <p:childTnLst>
                        <p:par>
                          <p:cTn id="11" fill="hold">
                            <p:stCondLst>
                              <p:cond delay="0"/>
                            </p:stCondLst>
                            <p:childTnLst>
                              <p:par>
                                <p:cTn id="12" presetID="16" presetClass="entr" presetSubtype="21" fill="hold"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barn(inVertical)">
                                      <p:cBhvr>
                                        <p:cTn id="14" dur="500"/>
                                        <p:tgtEl>
                                          <p:spTgt spid="3">
                                            <p:txEl>
                                              <p:pRg st="0" end="0"/>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31" presetClass="entr" presetSubtype="0" fill="hold" grpId="0" nodeType="clickEffect">
                                  <p:stCondLst>
                                    <p:cond delay="0"/>
                                  </p:stCondLst>
                                  <p:childTnLst>
                                    <p:set>
                                      <p:cBhvr>
                                        <p:cTn id="18" dur="1" fill="hold">
                                          <p:stCondLst>
                                            <p:cond delay="0"/>
                                          </p:stCondLst>
                                        </p:cTn>
                                        <p:tgtEl>
                                          <p:spTgt spid="6"/>
                                        </p:tgtEl>
                                        <p:attrNameLst>
                                          <p:attrName>style.visibility</p:attrName>
                                        </p:attrNameLst>
                                      </p:cBhvr>
                                      <p:to>
                                        <p:strVal val="visible"/>
                                      </p:to>
                                    </p:set>
                                    <p:anim calcmode="lin" valueType="num">
                                      <p:cBhvr>
                                        <p:cTn id="19" dur="1000" fill="hold"/>
                                        <p:tgtEl>
                                          <p:spTgt spid="6"/>
                                        </p:tgtEl>
                                        <p:attrNameLst>
                                          <p:attrName>ppt_w</p:attrName>
                                        </p:attrNameLst>
                                      </p:cBhvr>
                                      <p:tavLst>
                                        <p:tav tm="0">
                                          <p:val>
                                            <p:fltVal val="0"/>
                                          </p:val>
                                        </p:tav>
                                        <p:tav tm="100000">
                                          <p:val>
                                            <p:strVal val="#ppt_w"/>
                                          </p:val>
                                        </p:tav>
                                      </p:tavLst>
                                    </p:anim>
                                    <p:anim calcmode="lin" valueType="num">
                                      <p:cBhvr>
                                        <p:cTn id="20" dur="1000" fill="hold"/>
                                        <p:tgtEl>
                                          <p:spTgt spid="6"/>
                                        </p:tgtEl>
                                        <p:attrNameLst>
                                          <p:attrName>ppt_h</p:attrName>
                                        </p:attrNameLst>
                                      </p:cBhvr>
                                      <p:tavLst>
                                        <p:tav tm="0">
                                          <p:val>
                                            <p:fltVal val="0"/>
                                          </p:val>
                                        </p:tav>
                                        <p:tav tm="100000">
                                          <p:val>
                                            <p:strVal val="#ppt_h"/>
                                          </p:val>
                                        </p:tav>
                                      </p:tavLst>
                                    </p:anim>
                                    <p:anim calcmode="lin" valueType="num">
                                      <p:cBhvr>
                                        <p:cTn id="21" dur="1000" fill="hold"/>
                                        <p:tgtEl>
                                          <p:spTgt spid="6"/>
                                        </p:tgtEl>
                                        <p:attrNameLst>
                                          <p:attrName>style.rotation</p:attrName>
                                        </p:attrNameLst>
                                      </p:cBhvr>
                                      <p:tavLst>
                                        <p:tav tm="0">
                                          <p:val>
                                            <p:fltVal val="90"/>
                                          </p:val>
                                        </p:tav>
                                        <p:tav tm="100000">
                                          <p:val>
                                            <p:fltVal val="0"/>
                                          </p:val>
                                        </p:tav>
                                      </p:tavLst>
                                    </p:anim>
                                    <p:animEffect transition="in" filter="fade">
                                      <p:cBhvr>
                                        <p:cTn id="22" dur="1000"/>
                                        <p:tgtEl>
                                          <p:spTgt spid="6"/>
                                        </p:tgtEl>
                                      </p:cBhvr>
                                    </p:animEffect>
                                  </p:childTnLst>
                                </p:cTn>
                              </p:par>
                              <p:par>
                                <p:cTn id="23" presetID="31" presetClass="entr" presetSubtype="0" fill="hold" grpId="0" nodeType="withEffect">
                                  <p:stCondLst>
                                    <p:cond delay="0"/>
                                  </p:stCondLst>
                                  <p:childTnLst>
                                    <p:set>
                                      <p:cBhvr>
                                        <p:cTn id="24" dur="1" fill="hold">
                                          <p:stCondLst>
                                            <p:cond delay="0"/>
                                          </p:stCondLst>
                                        </p:cTn>
                                        <p:tgtEl>
                                          <p:spTgt spid="8"/>
                                        </p:tgtEl>
                                        <p:attrNameLst>
                                          <p:attrName>style.visibility</p:attrName>
                                        </p:attrNameLst>
                                      </p:cBhvr>
                                      <p:to>
                                        <p:strVal val="visible"/>
                                      </p:to>
                                    </p:set>
                                    <p:anim calcmode="lin" valueType="num">
                                      <p:cBhvr>
                                        <p:cTn id="25" dur="1000" fill="hold"/>
                                        <p:tgtEl>
                                          <p:spTgt spid="8"/>
                                        </p:tgtEl>
                                        <p:attrNameLst>
                                          <p:attrName>ppt_w</p:attrName>
                                        </p:attrNameLst>
                                      </p:cBhvr>
                                      <p:tavLst>
                                        <p:tav tm="0">
                                          <p:val>
                                            <p:fltVal val="0"/>
                                          </p:val>
                                        </p:tav>
                                        <p:tav tm="100000">
                                          <p:val>
                                            <p:strVal val="#ppt_w"/>
                                          </p:val>
                                        </p:tav>
                                      </p:tavLst>
                                    </p:anim>
                                    <p:anim calcmode="lin" valueType="num">
                                      <p:cBhvr>
                                        <p:cTn id="26" dur="1000" fill="hold"/>
                                        <p:tgtEl>
                                          <p:spTgt spid="8"/>
                                        </p:tgtEl>
                                        <p:attrNameLst>
                                          <p:attrName>ppt_h</p:attrName>
                                        </p:attrNameLst>
                                      </p:cBhvr>
                                      <p:tavLst>
                                        <p:tav tm="0">
                                          <p:val>
                                            <p:fltVal val="0"/>
                                          </p:val>
                                        </p:tav>
                                        <p:tav tm="100000">
                                          <p:val>
                                            <p:strVal val="#ppt_h"/>
                                          </p:val>
                                        </p:tav>
                                      </p:tavLst>
                                    </p:anim>
                                    <p:anim calcmode="lin" valueType="num">
                                      <p:cBhvr>
                                        <p:cTn id="27" dur="1000" fill="hold"/>
                                        <p:tgtEl>
                                          <p:spTgt spid="8"/>
                                        </p:tgtEl>
                                        <p:attrNameLst>
                                          <p:attrName>style.rotation</p:attrName>
                                        </p:attrNameLst>
                                      </p:cBhvr>
                                      <p:tavLst>
                                        <p:tav tm="0">
                                          <p:val>
                                            <p:fltVal val="90"/>
                                          </p:val>
                                        </p:tav>
                                        <p:tav tm="100000">
                                          <p:val>
                                            <p:fltVal val="0"/>
                                          </p:val>
                                        </p:tav>
                                      </p:tavLst>
                                    </p:anim>
                                    <p:animEffect transition="in" filter="fade">
                                      <p:cBhvr>
                                        <p:cTn id="28" dur="1000"/>
                                        <p:tgtEl>
                                          <p:spTgt spid="8"/>
                                        </p:tgtEl>
                                      </p:cBhvr>
                                    </p:animEffect>
                                  </p:childTnLst>
                                </p:cTn>
                              </p:par>
                              <p:par>
                                <p:cTn id="29" presetID="31" presetClass="entr" presetSubtype="0" fill="hold" grpId="0" nodeType="withEffect">
                                  <p:stCondLst>
                                    <p:cond delay="0"/>
                                  </p:stCondLst>
                                  <p:childTnLst>
                                    <p:set>
                                      <p:cBhvr>
                                        <p:cTn id="30" dur="1" fill="hold">
                                          <p:stCondLst>
                                            <p:cond delay="0"/>
                                          </p:stCondLst>
                                        </p:cTn>
                                        <p:tgtEl>
                                          <p:spTgt spid="9"/>
                                        </p:tgtEl>
                                        <p:attrNameLst>
                                          <p:attrName>style.visibility</p:attrName>
                                        </p:attrNameLst>
                                      </p:cBhvr>
                                      <p:to>
                                        <p:strVal val="visible"/>
                                      </p:to>
                                    </p:set>
                                    <p:anim calcmode="lin" valueType="num">
                                      <p:cBhvr>
                                        <p:cTn id="31" dur="1000" fill="hold"/>
                                        <p:tgtEl>
                                          <p:spTgt spid="9"/>
                                        </p:tgtEl>
                                        <p:attrNameLst>
                                          <p:attrName>ppt_w</p:attrName>
                                        </p:attrNameLst>
                                      </p:cBhvr>
                                      <p:tavLst>
                                        <p:tav tm="0">
                                          <p:val>
                                            <p:fltVal val="0"/>
                                          </p:val>
                                        </p:tav>
                                        <p:tav tm="100000">
                                          <p:val>
                                            <p:strVal val="#ppt_w"/>
                                          </p:val>
                                        </p:tav>
                                      </p:tavLst>
                                    </p:anim>
                                    <p:anim calcmode="lin" valueType="num">
                                      <p:cBhvr>
                                        <p:cTn id="32" dur="1000" fill="hold"/>
                                        <p:tgtEl>
                                          <p:spTgt spid="9"/>
                                        </p:tgtEl>
                                        <p:attrNameLst>
                                          <p:attrName>ppt_h</p:attrName>
                                        </p:attrNameLst>
                                      </p:cBhvr>
                                      <p:tavLst>
                                        <p:tav tm="0">
                                          <p:val>
                                            <p:fltVal val="0"/>
                                          </p:val>
                                        </p:tav>
                                        <p:tav tm="100000">
                                          <p:val>
                                            <p:strVal val="#ppt_h"/>
                                          </p:val>
                                        </p:tav>
                                      </p:tavLst>
                                    </p:anim>
                                    <p:anim calcmode="lin" valueType="num">
                                      <p:cBhvr>
                                        <p:cTn id="33" dur="1000" fill="hold"/>
                                        <p:tgtEl>
                                          <p:spTgt spid="9"/>
                                        </p:tgtEl>
                                        <p:attrNameLst>
                                          <p:attrName>style.rotation</p:attrName>
                                        </p:attrNameLst>
                                      </p:cBhvr>
                                      <p:tavLst>
                                        <p:tav tm="0">
                                          <p:val>
                                            <p:fltVal val="90"/>
                                          </p:val>
                                        </p:tav>
                                        <p:tav tm="100000">
                                          <p:val>
                                            <p:fltVal val="0"/>
                                          </p:val>
                                        </p:tav>
                                      </p:tavLst>
                                    </p:anim>
                                    <p:animEffect transition="in" filter="fade">
                                      <p:cBhvr>
                                        <p:cTn id="34" dur="1000"/>
                                        <p:tgtEl>
                                          <p:spTgt spid="9"/>
                                        </p:tgtEl>
                                      </p:cBhvr>
                                    </p:animEffect>
                                  </p:childTnLst>
                                </p:cTn>
                              </p:par>
                              <p:par>
                                <p:cTn id="35" presetID="31" presetClass="entr" presetSubtype="0" fill="hold" grpId="0" nodeType="withEffect">
                                  <p:stCondLst>
                                    <p:cond delay="0"/>
                                  </p:stCondLst>
                                  <p:childTnLst>
                                    <p:set>
                                      <p:cBhvr>
                                        <p:cTn id="36" dur="1" fill="hold">
                                          <p:stCondLst>
                                            <p:cond delay="0"/>
                                          </p:stCondLst>
                                        </p:cTn>
                                        <p:tgtEl>
                                          <p:spTgt spid="10"/>
                                        </p:tgtEl>
                                        <p:attrNameLst>
                                          <p:attrName>style.visibility</p:attrName>
                                        </p:attrNameLst>
                                      </p:cBhvr>
                                      <p:to>
                                        <p:strVal val="visible"/>
                                      </p:to>
                                    </p:set>
                                    <p:anim calcmode="lin" valueType="num">
                                      <p:cBhvr>
                                        <p:cTn id="37" dur="1000" fill="hold"/>
                                        <p:tgtEl>
                                          <p:spTgt spid="10"/>
                                        </p:tgtEl>
                                        <p:attrNameLst>
                                          <p:attrName>ppt_w</p:attrName>
                                        </p:attrNameLst>
                                      </p:cBhvr>
                                      <p:tavLst>
                                        <p:tav tm="0">
                                          <p:val>
                                            <p:fltVal val="0"/>
                                          </p:val>
                                        </p:tav>
                                        <p:tav tm="100000">
                                          <p:val>
                                            <p:strVal val="#ppt_w"/>
                                          </p:val>
                                        </p:tav>
                                      </p:tavLst>
                                    </p:anim>
                                    <p:anim calcmode="lin" valueType="num">
                                      <p:cBhvr>
                                        <p:cTn id="38" dur="1000" fill="hold"/>
                                        <p:tgtEl>
                                          <p:spTgt spid="10"/>
                                        </p:tgtEl>
                                        <p:attrNameLst>
                                          <p:attrName>ppt_h</p:attrName>
                                        </p:attrNameLst>
                                      </p:cBhvr>
                                      <p:tavLst>
                                        <p:tav tm="0">
                                          <p:val>
                                            <p:fltVal val="0"/>
                                          </p:val>
                                        </p:tav>
                                        <p:tav tm="100000">
                                          <p:val>
                                            <p:strVal val="#ppt_h"/>
                                          </p:val>
                                        </p:tav>
                                      </p:tavLst>
                                    </p:anim>
                                    <p:anim calcmode="lin" valueType="num">
                                      <p:cBhvr>
                                        <p:cTn id="39" dur="1000" fill="hold"/>
                                        <p:tgtEl>
                                          <p:spTgt spid="10"/>
                                        </p:tgtEl>
                                        <p:attrNameLst>
                                          <p:attrName>style.rotation</p:attrName>
                                        </p:attrNameLst>
                                      </p:cBhvr>
                                      <p:tavLst>
                                        <p:tav tm="0">
                                          <p:val>
                                            <p:fltVal val="90"/>
                                          </p:val>
                                        </p:tav>
                                        <p:tav tm="100000">
                                          <p:val>
                                            <p:fltVal val="0"/>
                                          </p:val>
                                        </p:tav>
                                      </p:tavLst>
                                    </p:anim>
                                    <p:animEffect transition="in" filter="fade">
                                      <p:cBhvr>
                                        <p:cTn id="40" dur="1000"/>
                                        <p:tgtEl>
                                          <p:spTgt spid="10"/>
                                        </p:tgtEl>
                                      </p:cBhvr>
                                    </p:animEffect>
                                  </p:childTnLst>
                                </p:cTn>
                              </p:par>
                              <p:par>
                                <p:cTn id="41" presetID="31" presetClass="entr" presetSubtype="0" fill="hold" grpId="0" nodeType="withEffect">
                                  <p:stCondLst>
                                    <p:cond delay="0"/>
                                  </p:stCondLst>
                                  <p:childTnLst>
                                    <p:set>
                                      <p:cBhvr>
                                        <p:cTn id="42" dur="1" fill="hold">
                                          <p:stCondLst>
                                            <p:cond delay="0"/>
                                          </p:stCondLst>
                                        </p:cTn>
                                        <p:tgtEl>
                                          <p:spTgt spid="11"/>
                                        </p:tgtEl>
                                        <p:attrNameLst>
                                          <p:attrName>style.visibility</p:attrName>
                                        </p:attrNameLst>
                                      </p:cBhvr>
                                      <p:to>
                                        <p:strVal val="visible"/>
                                      </p:to>
                                    </p:set>
                                    <p:anim calcmode="lin" valueType="num">
                                      <p:cBhvr>
                                        <p:cTn id="43" dur="1000" fill="hold"/>
                                        <p:tgtEl>
                                          <p:spTgt spid="11"/>
                                        </p:tgtEl>
                                        <p:attrNameLst>
                                          <p:attrName>ppt_w</p:attrName>
                                        </p:attrNameLst>
                                      </p:cBhvr>
                                      <p:tavLst>
                                        <p:tav tm="0">
                                          <p:val>
                                            <p:fltVal val="0"/>
                                          </p:val>
                                        </p:tav>
                                        <p:tav tm="100000">
                                          <p:val>
                                            <p:strVal val="#ppt_w"/>
                                          </p:val>
                                        </p:tav>
                                      </p:tavLst>
                                    </p:anim>
                                    <p:anim calcmode="lin" valueType="num">
                                      <p:cBhvr>
                                        <p:cTn id="44" dur="1000" fill="hold"/>
                                        <p:tgtEl>
                                          <p:spTgt spid="11"/>
                                        </p:tgtEl>
                                        <p:attrNameLst>
                                          <p:attrName>ppt_h</p:attrName>
                                        </p:attrNameLst>
                                      </p:cBhvr>
                                      <p:tavLst>
                                        <p:tav tm="0">
                                          <p:val>
                                            <p:fltVal val="0"/>
                                          </p:val>
                                        </p:tav>
                                        <p:tav tm="100000">
                                          <p:val>
                                            <p:strVal val="#ppt_h"/>
                                          </p:val>
                                        </p:tav>
                                      </p:tavLst>
                                    </p:anim>
                                    <p:anim calcmode="lin" valueType="num">
                                      <p:cBhvr>
                                        <p:cTn id="45" dur="1000" fill="hold"/>
                                        <p:tgtEl>
                                          <p:spTgt spid="11"/>
                                        </p:tgtEl>
                                        <p:attrNameLst>
                                          <p:attrName>style.rotation</p:attrName>
                                        </p:attrNameLst>
                                      </p:cBhvr>
                                      <p:tavLst>
                                        <p:tav tm="0">
                                          <p:val>
                                            <p:fltVal val="90"/>
                                          </p:val>
                                        </p:tav>
                                        <p:tav tm="100000">
                                          <p:val>
                                            <p:fltVal val="0"/>
                                          </p:val>
                                        </p:tav>
                                      </p:tavLst>
                                    </p:anim>
                                    <p:animEffect transition="in" filter="fade">
                                      <p:cBhvr>
                                        <p:cTn id="46" dur="1000"/>
                                        <p:tgtEl>
                                          <p:spTgt spid="11"/>
                                        </p:tgtEl>
                                      </p:cBhvr>
                                    </p:animEffect>
                                  </p:childTnLst>
                                </p:cTn>
                              </p:par>
                              <p:par>
                                <p:cTn id="47" presetID="31" presetClass="entr" presetSubtype="0" fill="hold" grpId="0" nodeType="withEffect">
                                  <p:stCondLst>
                                    <p:cond delay="0"/>
                                  </p:stCondLst>
                                  <p:childTnLst>
                                    <p:set>
                                      <p:cBhvr>
                                        <p:cTn id="48" dur="1" fill="hold">
                                          <p:stCondLst>
                                            <p:cond delay="0"/>
                                          </p:stCondLst>
                                        </p:cTn>
                                        <p:tgtEl>
                                          <p:spTgt spid="12"/>
                                        </p:tgtEl>
                                        <p:attrNameLst>
                                          <p:attrName>style.visibility</p:attrName>
                                        </p:attrNameLst>
                                      </p:cBhvr>
                                      <p:to>
                                        <p:strVal val="visible"/>
                                      </p:to>
                                    </p:set>
                                    <p:anim calcmode="lin" valueType="num">
                                      <p:cBhvr>
                                        <p:cTn id="49" dur="1000" fill="hold"/>
                                        <p:tgtEl>
                                          <p:spTgt spid="12"/>
                                        </p:tgtEl>
                                        <p:attrNameLst>
                                          <p:attrName>ppt_w</p:attrName>
                                        </p:attrNameLst>
                                      </p:cBhvr>
                                      <p:tavLst>
                                        <p:tav tm="0">
                                          <p:val>
                                            <p:fltVal val="0"/>
                                          </p:val>
                                        </p:tav>
                                        <p:tav tm="100000">
                                          <p:val>
                                            <p:strVal val="#ppt_w"/>
                                          </p:val>
                                        </p:tav>
                                      </p:tavLst>
                                    </p:anim>
                                    <p:anim calcmode="lin" valueType="num">
                                      <p:cBhvr>
                                        <p:cTn id="50" dur="1000" fill="hold"/>
                                        <p:tgtEl>
                                          <p:spTgt spid="12"/>
                                        </p:tgtEl>
                                        <p:attrNameLst>
                                          <p:attrName>ppt_h</p:attrName>
                                        </p:attrNameLst>
                                      </p:cBhvr>
                                      <p:tavLst>
                                        <p:tav tm="0">
                                          <p:val>
                                            <p:fltVal val="0"/>
                                          </p:val>
                                        </p:tav>
                                        <p:tav tm="100000">
                                          <p:val>
                                            <p:strVal val="#ppt_h"/>
                                          </p:val>
                                        </p:tav>
                                      </p:tavLst>
                                    </p:anim>
                                    <p:anim calcmode="lin" valueType="num">
                                      <p:cBhvr>
                                        <p:cTn id="51" dur="1000" fill="hold"/>
                                        <p:tgtEl>
                                          <p:spTgt spid="12"/>
                                        </p:tgtEl>
                                        <p:attrNameLst>
                                          <p:attrName>style.rotation</p:attrName>
                                        </p:attrNameLst>
                                      </p:cBhvr>
                                      <p:tavLst>
                                        <p:tav tm="0">
                                          <p:val>
                                            <p:fltVal val="90"/>
                                          </p:val>
                                        </p:tav>
                                        <p:tav tm="100000">
                                          <p:val>
                                            <p:fltVal val="0"/>
                                          </p:val>
                                        </p:tav>
                                      </p:tavLst>
                                    </p:anim>
                                    <p:animEffect transition="in" filter="fade">
                                      <p:cBhvr>
                                        <p:cTn id="52" dur="1000"/>
                                        <p:tgtEl>
                                          <p:spTgt spid="12"/>
                                        </p:tgtEl>
                                      </p:cBhvr>
                                    </p:animEffect>
                                  </p:childTnLst>
                                </p:cTn>
                              </p:par>
                              <p:par>
                                <p:cTn id="53" presetID="31" presetClass="entr" presetSubtype="0" fill="hold" grpId="0" nodeType="withEffect">
                                  <p:stCondLst>
                                    <p:cond delay="0"/>
                                  </p:stCondLst>
                                  <p:childTnLst>
                                    <p:set>
                                      <p:cBhvr>
                                        <p:cTn id="54" dur="1" fill="hold">
                                          <p:stCondLst>
                                            <p:cond delay="0"/>
                                          </p:stCondLst>
                                        </p:cTn>
                                        <p:tgtEl>
                                          <p:spTgt spid="13"/>
                                        </p:tgtEl>
                                        <p:attrNameLst>
                                          <p:attrName>style.visibility</p:attrName>
                                        </p:attrNameLst>
                                      </p:cBhvr>
                                      <p:to>
                                        <p:strVal val="visible"/>
                                      </p:to>
                                    </p:set>
                                    <p:anim calcmode="lin" valueType="num">
                                      <p:cBhvr>
                                        <p:cTn id="55" dur="1000" fill="hold"/>
                                        <p:tgtEl>
                                          <p:spTgt spid="13"/>
                                        </p:tgtEl>
                                        <p:attrNameLst>
                                          <p:attrName>ppt_w</p:attrName>
                                        </p:attrNameLst>
                                      </p:cBhvr>
                                      <p:tavLst>
                                        <p:tav tm="0">
                                          <p:val>
                                            <p:fltVal val="0"/>
                                          </p:val>
                                        </p:tav>
                                        <p:tav tm="100000">
                                          <p:val>
                                            <p:strVal val="#ppt_w"/>
                                          </p:val>
                                        </p:tav>
                                      </p:tavLst>
                                    </p:anim>
                                    <p:anim calcmode="lin" valueType="num">
                                      <p:cBhvr>
                                        <p:cTn id="56" dur="1000" fill="hold"/>
                                        <p:tgtEl>
                                          <p:spTgt spid="13"/>
                                        </p:tgtEl>
                                        <p:attrNameLst>
                                          <p:attrName>ppt_h</p:attrName>
                                        </p:attrNameLst>
                                      </p:cBhvr>
                                      <p:tavLst>
                                        <p:tav tm="0">
                                          <p:val>
                                            <p:fltVal val="0"/>
                                          </p:val>
                                        </p:tav>
                                        <p:tav tm="100000">
                                          <p:val>
                                            <p:strVal val="#ppt_h"/>
                                          </p:val>
                                        </p:tav>
                                      </p:tavLst>
                                    </p:anim>
                                    <p:anim calcmode="lin" valueType="num">
                                      <p:cBhvr>
                                        <p:cTn id="57" dur="1000" fill="hold"/>
                                        <p:tgtEl>
                                          <p:spTgt spid="13"/>
                                        </p:tgtEl>
                                        <p:attrNameLst>
                                          <p:attrName>style.rotation</p:attrName>
                                        </p:attrNameLst>
                                      </p:cBhvr>
                                      <p:tavLst>
                                        <p:tav tm="0">
                                          <p:val>
                                            <p:fltVal val="90"/>
                                          </p:val>
                                        </p:tav>
                                        <p:tav tm="100000">
                                          <p:val>
                                            <p:fltVal val="0"/>
                                          </p:val>
                                        </p:tav>
                                      </p:tavLst>
                                    </p:anim>
                                    <p:animEffect transition="in" filter="fade">
                                      <p:cBhvr>
                                        <p:cTn id="58" dur="1000"/>
                                        <p:tgtEl>
                                          <p:spTgt spid="13"/>
                                        </p:tgtEl>
                                      </p:cBhvr>
                                    </p:animEffect>
                                  </p:childTnLst>
                                </p:cTn>
                              </p:par>
                              <p:par>
                                <p:cTn id="59" presetID="31" presetClass="entr" presetSubtype="0" fill="hold" grpId="0" nodeType="withEffect">
                                  <p:stCondLst>
                                    <p:cond delay="0"/>
                                  </p:stCondLst>
                                  <p:childTnLst>
                                    <p:set>
                                      <p:cBhvr>
                                        <p:cTn id="60" dur="1" fill="hold">
                                          <p:stCondLst>
                                            <p:cond delay="0"/>
                                          </p:stCondLst>
                                        </p:cTn>
                                        <p:tgtEl>
                                          <p:spTgt spid="14"/>
                                        </p:tgtEl>
                                        <p:attrNameLst>
                                          <p:attrName>style.visibility</p:attrName>
                                        </p:attrNameLst>
                                      </p:cBhvr>
                                      <p:to>
                                        <p:strVal val="visible"/>
                                      </p:to>
                                    </p:set>
                                    <p:anim calcmode="lin" valueType="num">
                                      <p:cBhvr>
                                        <p:cTn id="61" dur="1000" fill="hold"/>
                                        <p:tgtEl>
                                          <p:spTgt spid="14"/>
                                        </p:tgtEl>
                                        <p:attrNameLst>
                                          <p:attrName>ppt_w</p:attrName>
                                        </p:attrNameLst>
                                      </p:cBhvr>
                                      <p:tavLst>
                                        <p:tav tm="0">
                                          <p:val>
                                            <p:fltVal val="0"/>
                                          </p:val>
                                        </p:tav>
                                        <p:tav tm="100000">
                                          <p:val>
                                            <p:strVal val="#ppt_w"/>
                                          </p:val>
                                        </p:tav>
                                      </p:tavLst>
                                    </p:anim>
                                    <p:anim calcmode="lin" valueType="num">
                                      <p:cBhvr>
                                        <p:cTn id="62" dur="1000" fill="hold"/>
                                        <p:tgtEl>
                                          <p:spTgt spid="14"/>
                                        </p:tgtEl>
                                        <p:attrNameLst>
                                          <p:attrName>ppt_h</p:attrName>
                                        </p:attrNameLst>
                                      </p:cBhvr>
                                      <p:tavLst>
                                        <p:tav tm="0">
                                          <p:val>
                                            <p:fltVal val="0"/>
                                          </p:val>
                                        </p:tav>
                                        <p:tav tm="100000">
                                          <p:val>
                                            <p:strVal val="#ppt_h"/>
                                          </p:val>
                                        </p:tav>
                                      </p:tavLst>
                                    </p:anim>
                                    <p:anim calcmode="lin" valueType="num">
                                      <p:cBhvr>
                                        <p:cTn id="63" dur="1000" fill="hold"/>
                                        <p:tgtEl>
                                          <p:spTgt spid="14"/>
                                        </p:tgtEl>
                                        <p:attrNameLst>
                                          <p:attrName>style.rotation</p:attrName>
                                        </p:attrNameLst>
                                      </p:cBhvr>
                                      <p:tavLst>
                                        <p:tav tm="0">
                                          <p:val>
                                            <p:fltVal val="90"/>
                                          </p:val>
                                        </p:tav>
                                        <p:tav tm="100000">
                                          <p:val>
                                            <p:fltVal val="0"/>
                                          </p:val>
                                        </p:tav>
                                      </p:tavLst>
                                    </p:anim>
                                    <p:animEffect transition="in" filter="fade">
                                      <p:cBhvr>
                                        <p:cTn id="64" dur="1000"/>
                                        <p:tgtEl>
                                          <p:spTgt spid="14"/>
                                        </p:tgtEl>
                                      </p:cBhvr>
                                    </p:animEffect>
                                  </p:childTnLst>
                                </p:cTn>
                              </p:par>
                              <p:par>
                                <p:cTn id="65" presetID="31" presetClass="entr" presetSubtype="0" fill="hold" grpId="0" nodeType="withEffect">
                                  <p:stCondLst>
                                    <p:cond delay="0"/>
                                  </p:stCondLst>
                                  <p:childTnLst>
                                    <p:set>
                                      <p:cBhvr>
                                        <p:cTn id="66" dur="1" fill="hold">
                                          <p:stCondLst>
                                            <p:cond delay="0"/>
                                          </p:stCondLst>
                                        </p:cTn>
                                        <p:tgtEl>
                                          <p:spTgt spid="15"/>
                                        </p:tgtEl>
                                        <p:attrNameLst>
                                          <p:attrName>style.visibility</p:attrName>
                                        </p:attrNameLst>
                                      </p:cBhvr>
                                      <p:to>
                                        <p:strVal val="visible"/>
                                      </p:to>
                                    </p:set>
                                    <p:anim calcmode="lin" valueType="num">
                                      <p:cBhvr>
                                        <p:cTn id="67" dur="1000" fill="hold"/>
                                        <p:tgtEl>
                                          <p:spTgt spid="15"/>
                                        </p:tgtEl>
                                        <p:attrNameLst>
                                          <p:attrName>ppt_w</p:attrName>
                                        </p:attrNameLst>
                                      </p:cBhvr>
                                      <p:tavLst>
                                        <p:tav tm="0">
                                          <p:val>
                                            <p:fltVal val="0"/>
                                          </p:val>
                                        </p:tav>
                                        <p:tav tm="100000">
                                          <p:val>
                                            <p:strVal val="#ppt_w"/>
                                          </p:val>
                                        </p:tav>
                                      </p:tavLst>
                                    </p:anim>
                                    <p:anim calcmode="lin" valueType="num">
                                      <p:cBhvr>
                                        <p:cTn id="68" dur="1000" fill="hold"/>
                                        <p:tgtEl>
                                          <p:spTgt spid="15"/>
                                        </p:tgtEl>
                                        <p:attrNameLst>
                                          <p:attrName>ppt_h</p:attrName>
                                        </p:attrNameLst>
                                      </p:cBhvr>
                                      <p:tavLst>
                                        <p:tav tm="0">
                                          <p:val>
                                            <p:fltVal val="0"/>
                                          </p:val>
                                        </p:tav>
                                        <p:tav tm="100000">
                                          <p:val>
                                            <p:strVal val="#ppt_h"/>
                                          </p:val>
                                        </p:tav>
                                      </p:tavLst>
                                    </p:anim>
                                    <p:anim calcmode="lin" valueType="num">
                                      <p:cBhvr>
                                        <p:cTn id="69" dur="1000" fill="hold"/>
                                        <p:tgtEl>
                                          <p:spTgt spid="15"/>
                                        </p:tgtEl>
                                        <p:attrNameLst>
                                          <p:attrName>style.rotation</p:attrName>
                                        </p:attrNameLst>
                                      </p:cBhvr>
                                      <p:tavLst>
                                        <p:tav tm="0">
                                          <p:val>
                                            <p:fltVal val="90"/>
                                          </p:val>
                                        </p:tav>
                                        <p:tav tm="100000">
                                          <p:val>
                                            <p:fltVal val="0"/>
                                          </p:val>
                                        </p:tav>
                                      </p:tavLst>
                                    </p:anim>
                                    <p:animEffect transition="in" filter="fade">
                                      <p:cBhvr>
                                        <p:cTn id="70" dur="1000"/>
                                        <p:tgtEl>
                                          <p:spTgt spid="15"/>
                                        </p:tgtEl>
                                      </p:cBhvr>
                                    </p:animEffect>
                                  </p:childTnLst>
                                </p:cTn>
                              </p:par>
                              <p:par>
                                <p:cTn id="71" presetID="31" presetClass="entr" presetSubtype="0" fill="hold" grpId="0" nodeType="withEffect">
                                  <p:stCondLst>
                                    <p:cond delay="0"/>
                                  </p:stCondLst>
                                  <p:childTnLst>
                                    <p:set>
                                      <p:cBhvr>
                                        <p:cTn id="72" dur="1" fill="hold">
                                          <p:stCondLst>
                                            <p:cond delay="0"/>
                                          </p:stCondLst>
                                        </p:cTn>
                                        <p:tgtEl>
                                          <p:spTgt spid="16"/>
                                        </p:tgtEl>
                                        <p:attrNameLst>
                                          <p:attrName>style.visibility</p:attrName>
                                        </p:attrNameLst>
                                      </p:cBhvr>
                                      <p:to>
                                        <p:strVal val="visible"/>
                                      </p:to>
                                    </p:set>
                                    <p:anim calcmode="lin" valueType="num">
                                      <p:cBhvr>
                                        <p:cTn id="73" dur="1000" fill="hold"/>
                                        <p:tgtEl>
                                          <p:spTgt spid="16"/>
                                        </p:tgtEl>
                                        <p:attrNameLst>
                                          <p:attrName>ppt_w</p:attrName>
                                        </p:attrNameLst>
                                      </p:cBhvr>
                                      <p:tavLst>
                                        <p:tav tm="0">
                                          <p:val>
                                            <p:fltVal val="0"/>
                                          </p:val>
                                        </p:tav>
                                        <p:tav tm="100000">
                                          <p:val>
                                            <p:strVal val="#ppt_w"/>
                                          </p:val>
                                        </p:tav>
                                      </p:tavLst>
                                    </p:anim>
                                    <p:anim calcmode="lin" valueType="num">
                                      <p:cBhvr>
                                        <p:cTn id="74" dur="1000" fill="hold"/>
                                        <p:tgtEl>
                                          <p:spTgt spid="16"/>
                                        </p:tgtEl>
                                        <p:attrNameLst>
                                          <p:attrName>ppt_h</p:attrName>
                                        </p:attrNameLst>
                                      </p:cBhvr>
                                      <p:tavLst>
                                        <p:tav tm="0">
                                          <p:val>
                                            <p:fltVal val="0"/>
                                          </p:val>
                                        </p:tav>
                                        <p:tav tm="100000">
                                          <p:val>
                                            <p:strVal val="#ppt_h"/>
                                          </p:val>
                                        </p:tav>
                                      </p:tavLst>
                                    </p:anim>
                                    <p:anim calcmode="lin" valueType="num">
                                      <p:cBhvr>
                                        <p:cTn id="75" dur="1000" fill="hold"/>
                                        <p:tgtEl>
                                          <p:spTgt spid="16"/>
                                        </p:tgtEl>
                                        <p:attrNameLst>
                                          <p:attrName>style.rotation</p:attrName>
                                        </p:attrNameLst>
                                      </p:cBhvr>
                                      <p:tavLst>
                                        <p:tav tm="0">
                                          <p:val>
                                            <p:fltVal val="90"/>
                                          </p:val>
                                        </p:tav>
                                        <p:tav tm="100000">
                                          <p:val>
                                            <p:fltVal val="0"/>
                                          </p:val>
                                        </p:tav>
                                      </p:tavLst>
                                    </p:anim>
                                    <p:animEffect transition="in" filter="fade">
                                      <p:cBhvr>
                                        <p:cTn id="76" dur="1000"/>
                                        <p:tgtEl>
                                          <p:spTgt spid="16"/>
                                        </p:tgtEl>
                                      </p:cBhvr>
                                    </p:animEffect>
                                  </p:childTnLst>
                                </p:cTn>
                              </p:par>
                              <p:par>
                                <p:cTn id="77" presetID="31" presetClass="entr" presetSubtype="0" fill="hold" grpId="0" nodeType="withEffect">
                                  <p:stCondLst>
                                    <p:cond delay="0"/>
                                  </p:stCondLst>
                                  <p:childTnLst>
                                    <p:set>
                                      <p:cBhvr>
                                        <p:cTn id="78" dur="1" fill="hold">
                                          <p:stCondLst>
                                            <p:cond delay="0"/>
                                          </p:stCondLst>
                                        </p:cTn>
                                        <p:tgtEl>
                                          <p:spTgt spid="17"/>
                                        </p:tgtEl>
                                        <p:attrNameLst>
                                          <p:attrName>style.visibility</p:attrName>
                                        </p:attrNameLst>
                                      </p:cBhvr>
                                      <p:to>
                                        <p:strVal val="visible"/>
                                      </p:to>
                                    </p:set>
                                    <p:anim calcmode="lin" valueType="num">
                                      <p:cBhvr>
                                        <p:cTn id="79" dur="1000" fill="hold"/>
                                        <p:tgtEl>
                                          <p:spTgt spid="17"/>
                                        </p:tgtEl>
                                        <p:attrNameLst>
                                          <p:attrName>ppt_w</p:attrName>
                                        </p:attrNameLst>
                                      </p:cBhvr>
                                      <p:tavLst>
                                        <p:tav tm="0">
                                          <p:val>
                                            <p:fltVal val="0"/>
                                          </p:val>
                                        </p:tav>
                                        <p:tav tm="100000">
                                          <p:val>
                                            <p:strVal val="#ppt_w"/>
                                          </p:val>
                                        </p:tav>
                                      </p:tavLst>
                                    </p:anim>
                                    <p:anim calcmode="lin" valueType="num">
                                      <p:cBhvr>
                                        <p:cTn id="80" dur="1000" fill="hold"/>
                                        <p:tgtEl>
                                          <p:spTgt spid="17"/>
                                        </p:tgtEl>
                                        <p:attrNameLst>
                                          <p:attrName>ppt_h</p:attrName>
                                        </p:attrNameLst>
                                      </p:cBhvr>
                                      <p:tavLst>
                                        <p:tav tm="0">
                                          <p:val>
                                            <p:fltVal val="0"/>
                                          </p:val>
                                        </p:tav>
                                        <p:tav tm="100000">
                                          <p:val>
                                            <p:strVal val="#ppt_h"/>
                                          </p:val>
                                        </p:tav>
                                      </p:tavLst>
                                    </p:anim>
                                    <p:anim calcmode="lin" valueType="num">
                                      <p:cBhvr>
                                        <p:cTn id="81" dur="1000" fill="hold"/>
                                        <p:tgtEl>
                                          <p:spTgt spid="17"/>
                                        </p:tgtEl>
                                        <p:attrNameLst>
                                          <p:attrName>style.rotation</p:attrName>
                                        </p:attrNameLst>
                                      </p:cBhvr>
                                      <p:tavLst>
                                        <p:tav tm="0">
                                          <p:val>
                                            <p:fltVal val="90"/>
                                          </p:val>
                                        </p:tav>
                                        <p:tav tm="100000">
                                          <p:val>
                                            <p:fltVal val="0"/>
                                          </p:val>
                                        </p:tav>
                                      </p:tavLst>
                                    </p:anim>
                                    <p:animEffect transition="in" filter="fade">
                                      <p:cBhvr>
                                        <p:cTn id="82" dur="1000"/>
                                        <p:tgtEl>
                                          <p:spTgt spid="17"/>
                                        </p:tgtEl>
                                      </p:cBhvr>
                                    </p:animEffect>
                                  </p:childTnLst>
                                </p:cTn>
                              </p:par>
                              <p:par>
                                <p:cTn id="83" presetID="31" presetClass="entr" presetSubtype="0" fill="hold" grpId="0" nodeType="withEffect">
                                  <p:stCondLst>
                                    <p:cond delay="0"/>
                                  </p:stCondLst>
                                  <p:childTnLst>
                                    <p:set>
                                      <p:cBhvr>
                                        <p:cTn id="84" dur="1" fill="hold">
                                          <p:stCondLst>
                                            <p:cond delay="0"/>
                                          </p:stCondLst>
                                        </p:cTn>
                                        <p:tgtEl>
                                          <p:spTgt spid="18"/>
                                        </p:tgtEl>
                                        <p:attrNameLst>
                                          <p:attrName>style.visibility</p:attrName>
                                        </p:attrNameLst>
                                      </p:cBhvr>
                                      <p:to>
                                        <p:strVal val="visible"/>
                                      </p:to>
                                    </p:set>
                                    <p:anim calcmode="lin" valueType="num">
                                      <p:cBhvr>
                                        <p:cTn id="85" dur="1000" fill="hold"/>
                                        <p:tgtEl>
                                          <p:spTgt spid="18"/>
                                        </p:tgtEl>
                                        <p:attrNameLst>
                                          <p:attrName>ppt_w</p:attrName>
                                        </p:attrNameLst>
                                      </p:cBhvr>
                                      <p:tavLst>
                                        <p:tav tm="0">
                                          <p:val>
                                            <p:fltVal val="0"/>
                                          </p:val>
                                        </p:tav>
                                        <p:tav tm="100000">
                                          <p:val>
                                            <p:strVal val="#ppt_w"/>
                                          </p:val>
                                        </p:tav>
                                      </p:tavLst>
                                    </p:anim>
                                    <p:anim calcmode="lin" valueType="num">
                                      <p:cBhvr>
                                        <p:cTn id="86" dur="1000" fill="hold"/>
                                        <p:tgtEl>
                                          <p:spTgt spid="18"/>
                                        </p:tgtEl>
                                        <p:attrNameLst>
                                          <p:attrName>ppt_h</p:attrName>
                                        </p:attrNameLst>
                                      </p:cBhvr>
                                      <p:tavLst>
                                        <p:tav tm="0">
                                          <p:val>
                                            <p:fltVal val="0"/>
                                          </p:val>
                                        </p:tav>
                                        <p:tav tm="100000">
                                          <p:val>
                                            <p:strVal val="#ppt_h"/>
                                          </p:val>
                                        </p:tav>
                                      </p:tavLst>
                                    </p:anim>
                                    <p:anim calcmode="lin" valueType="num">
                                      <p:cBhvr>
                                        <p:cTn id="87" dur="1000" fill="hold"/>
                                        <p:tgtEl>
                                          <p:spTgt spid="18"/>
                                        </p:tgtEl>
                                        <p:attrNameLst>
                                          <p:attrName>style.rotation</p:attrName>
                                        </p:attrNameLst>
                                      </p:cBhvr>
                                      <p:tavLst>
                                        <p:tav tm="0">
                                          <p:val>
                                            <p:fltVal val="90"/>
                                          </p:val>
                                        </p:tav>
                                        <p:tav tm="100000">
                                          <p:val>
                                            <p:fltVal val="0"/>
                                          </p:val>
                                        </p:tav>
                                      </p:tavLst>
                                    </p:anim>
                                    <p:animEffect transition="in" filter="fade">
                                      <p:cBhvr>
                                        <p:cTn id="88" dur="1000"/>
                                        <p:tgtEl>
                                          <p:spTgt spid="18"/>
                                        </p:tgtEl>
                                      </p:cBhvr>
                                    </p:animEffect>
                                  </p:childTnLst>
                                </p:cTn>
                              </p:par>
                              <p:par>
                                <p:cTn id="89" presetID="31" presetClass="entr" presetSubtype="0" fill="hold" grpId="0" nodeType="withEffect">
                                  <p:stCondLst>
                                    <p:cond delay="0"/>
                                  </p:stCondLst>
                                  <p:childTnLst>
                                    <p:set>
                                      <p:cBhvr>
                                        <p:cTn id="90" dur="1" fill="hold">
                                          <p:stCondLst>
                                            <p:cond delay="0"/>
                                          </p:stCondLst>
                                        </p:cTn>
                                        <p:tgtEl>
                                          <p:spTgt spid="19"/>
                                        </p:tgtEl>
                                        <p:attrNameLst>
                                          <p:attrName>style.visibility</p:attrName>
                                        </p:attrNameLst>
                                      </p:cBhvr>
                                      <p:to>
                                        <p:strVal val="visible"/>
                                      </p:to>
                                    </p:set>
                                    <p:anim calcmode="lin" valueType="num">
                                      <p:cBhvr>
                                        <p:cTn id="91" dur="1000" fill="hold"/>
                                        <p:tgtEl>
                                          <p:spTgt spid="19"/>
                                        </p:tgtEl>
                                        <p:attrNameLst>
                                          <p:attrName>ppt_w</p:attrName>
                                        </p:attrNameLst>
                                      </p:cBhvr>
                                      <p:tavLst>
                                        <p:tav tm="0">
                                          <p:val>
                                            <p:fltVal val="0"/>
                                          </p:val>
                                        </p:tav>
                                        <p:tav tm="100000">
                                          <p:val>
                                            <p:strVal val="#ppt_w"/>
                                          </p:val>
                                        </p:tav>
                                      </p:tavLst>
                                    </p:anim>
                                    <p:anim calcmode="lin" valueType="num">
                                      <p:cBhvr>
                                        <p:cTn id="92" dur="1000" fill="hold"/>
                                        <p:tgtEl>
                                          <p:spTgt spid="19"/>
                                        </p:tgtEl>
                                        <p:attrNameLst>
                                          <p:attrName>ppt_h</p:attrName>
                                        </p:attrNameLst>
                                      </p:cBhvr>
                                      <p:tavLst>
                                        <p:tav tm="0">
                                          <p:val>
                                            <p:fltVal val="0"/>
                                          </p:val>
                                        </p:tav>
                                        <p:tav tm="100000">
                                          <p:val>
                                            <p:strVal val="#ppt_h"/>
                                          </p:val>
                                        </p:tav>
                                      </p:tavLst>
                                    </p:anim>
                                    <p:anim calcmode="lin" valueType="num">
                                      <p:cBhvr>
                                        <p:cTn id="93" dur="1000" fill="hold"/>
                                        <p:tgtEl>
                                          <p:spTgt spid="19"/>
                                        </p:tgtEl>
                                        <p:attrNameLst>
                                          <p:attrName>style.rotation</p:attrName>
                                        </p:attrNameLst>
                                      </p:cBhvr>
                                      <p:tavLst>
                                        <p:tav tm="0">
                                          <p:val>
                                            <p:fltVal val="90"/>
                                          </p:val>
                                        </p:tav>
                                        <p:tav tm="100000">
                                          <p:val>
                                            <p:fltVal val="0"/>
                                          </p:val>
                                        </p:tav>
                                      </p:tavLst>
                                    </p:anim>
                                    <p:animEffect transition="in" filter="fade">
                                      <p:cBhvr>
                                        <p:cTn id="94" dur="1000"/>
                                        <p:tgtEl>
                                          <p:spTgt spid="19"/>
                                        </p:tgtEl>
                                      </p:cBhvr>
                                    </p:animEffect>
                                  </p:childTnLst>
                                </p:cTn>
                              </p:par>
                              <p:par>
                                <p:cTn id="95" presetID="31" presetClass="entr" presetSubtype="0" fill="hold" grpId="0" nodeType="withEffect">
                                  <p:stCondLst>
                                    <p:cond delay="0"/>
                                  </p:stCondLst>
                                  <p:childTnLst>
                                    <p:set>
                                      <p:cBhvr>
                                        <p:cTn id="96" dur="1" fill="hold">
                                          <p:stCondLst>
                                            <p:cond delay="0"/>
                                          </p:stCondLst>
                                        </p:cTn>
                                        <p:tgtEl>
                                          <p:spTgt spid="20"/>
                                        </p:tgtEl>
                                        <p:attrNameLst>
                                          <p:attrName>style.visibility</p:attrName>
                                        </p:attrNameLst>
                                      </p:cBhvr>
                                      <p:to>
                                        <p:strVal val="visible"/>
                                      </p:to>
                                    </p:set>
                                    <p:anim calcmode="lin" valueType="num">
                                      <p:cBhvr>
                                        <p:cTn id="97" dur="1000" fill="hold"/>
                                        <p:tgtEl>
                                          <p:spTgt spid="20"/>
                                        </p:tgtEl>
                                        <p:attrNameLst>
                                          <p:attrName>ppt_w</p:attrName>
                                        </p:attrNameLst>
                                      </p:cBhvr>
                                      <p:tavLst>
                                        <p:tav tm="0">
                                          <p:val>
                                            <p:fltVal val="0"/>
                                          </p:val>
                                        </p:tav>
                                        <p:tav tm="100000">
                                          <p:val>
                                            <p:strVal val="#ppt_w"/>
                                          </p:val>
                                        </p:tav>
                                      </p:tavLst>
                                    </p:anim>
                                    <p:anim calcmode="lin" valueType="num">
                                      <p:cBhvr>
                                        <p:cTn id="98" dur="1000" fill="hold"/>
                                        <p:tgtEl>
                                          <p:spTgt spid="20"/>
                                        </p:tgtEl>
                                        <p:attrNameLst>
                                          <p:attrName>ppt_h</p:attrName>
                                        </p:attrNameLst>
                                      </p:cBhvr>
                                      <p:tavLst>
                                        <p:tav tm="0">
                                          <p:val>
                                            <p:fltVal val="0"/>
                                          </p:val>
                                        </p:tav>
                                        <p:tav tm="100000">
                                          <p:val>
                                            <p:strVal val="#ppt_h"/>
                                          </p:val>
                                        </p:tav>
                                      </p:tavLst>
                                    </p:anim>
                                    <p:anim calcmode="lin" valueType="num">
                                      <p:cBhvr>
                                        <p:cTn id="99" dur="1000" fill="hold"/>
                                        <p:tgtEl>
                                          <p:spTgt spid="20"/>
                                        </p:tgtEl>
                                        <p:attrNameLst>
                                          <p:attrName>style.rotation</p:attrName>
                                        </p:attrNameLst>
                                      </p:cBhvr>
                                      <p:tavLst>
                                        <p:tav tm="0">
                                          <p:val>
                                            <p:fltVal val="90"/>
                                          </p:val>
                                        </p:tav>
                                        <p:tav tm="100000">
                                          <p:val>
                                            <p:fltVal val="0"/>
                                          </p:val>
                                        </p:tav>
                                      </p:tavLst>
                                    </p:anim>
                                    <p:animEffect transition="in" filter="fade">
                                      <p:cBhvr>
                                        <p:cTn id="100" dur="1000"/>
                                        <p:tgtEl>
                                          <p:spTgt spid="20"/>
                                        </p:tgtEl>
                                      </p:cBhvr>
                                    </p:animEffect>
                                  </p:childTnLst>
                                </p:cTn>
                              </p:par>
                              <p:par>
                                <p:cTn id="101" presetID="31" presetClass="entr" presetSubtype="0" fill="hold" grpId="0" nodeType="withEffect">
                                  <p:stCondLst>
                                    <p:cond delay="0"/>
                                  </p:stCondLst>
                                  <p:childTnLst>
                                    <p:set>
                                      <p:cBhvr>
                                        <p:cTn id="102" dur="1" fill="hold">
                                          <p:stCondLst>
                                            <p:cond delay="0"/>
                                          </p:stCondLst>
                                        </p:cTn>
                                        <p:tgtEl>
                                          <p:spTgt spid="21"/>
                                        </p:tgtEl>
                                        <p:attrNameLst>
                                          <p:attrName>style.visibility</p:attrName>
                                        </p:attrNameLst>
                                      </p:cBhvr>
                                      <p:to>
                                        <p:strVal val="visible"/>
                                      </p:to>
                                    </p:set>
                                    <p:anim calcmode="lin" valueType="num">
                                      <p:cBhvr>
                                        <p:cTn id="103" dur="1000" fill="hold"/>
                                        <p:tgtEl>
                                          <p:spTgt spid="21"/>
                                        </p:tgtEl>
                                        <p:attrNameLst>
                                          <p:attrName>ppt_w</p:attrName>
                                        </p:attrNameLst>
                                      </p:cBhvr>
                                      <p:tavLst>
                                        <p:tav tm="0">
                                          <p:val>
                                            <p:fltVal val="0"/>
                                          </p:val>
                                        </p:tav>
                                        <p:tav tm="100000">
                                          <p:val>
                                            <p:strVal val="#ppt_w"/>
                                          </p:val>
                                        </p:tav>
                                      </p:tavLst>
                                    </p:anim>
                                    <p:anim calcmode="lin" valueType="num">
                                      <p:cBhvr>
                                        <p:cTn id="104" dur="1000" fill="hold"/>
                                        <p:tgtEl>
                                          <p:spTgt spid="21"/>
                                        </p:tgtEl>
                                        <p:attrNameLst>
                                          <p:attrName>ppt_h</p:attrName>
                                        </p:attrNameLst>
                                      </p:cBhvr>
                                      <p:tavLst>
                                        <p:tav tm="0">
                                          <p:val>
                                            <p:fltVal val="0"/>
                                          </p:val>
                                        </p:tav>
                                        <p:tav tm="100000">
                                          <p:val>
                                            <p:strVal val="#ppt_h"/>
                                          </p:val>
                                        </p:tav>
                                      </p:tavLst>
                                    </p:anim>
                                    <p:anim calcmode="lin" valueType="num">
                                      <p:cBhvr>
                                        <p:cTn id="105" dur="1000" fill="hold"/>
                                        <p:tgtEl>
                                          <p:spTgt spid="21"/>
                                        </p:tgtEl>
                                        <p:attrNameLst>
                                          <p:attrName>style.rotation</p:attrName>
                                        </p:attrNameLst>
                                      </p:cBhvr>
                                      <p:tavLst>
                                        <p:tav tm="0">
                                          <p:val>
                                            <p:fltVal val="90"/>
                                          </p:val>
                                        </p:tav>
                                        <p:tav tm="100000">
                                          <p:val>
                                            <p:fltVal val="0"/>
                                          </p:val>
                                        </p:tav>
                                      </p:tavLst>
                                    </p:anim>
                                    <p:animEffect transition="in" filter="fade">
                                      <p:cBhvr>
                                        <p:cTn id="106" dur="1000"/>
                                        <p:tgtEl>
                                          <p:spTgt spid="21"/>
                                        </p:tgtEl>
                                      </p:cBhvr>
                                    </p:animEffect>
                                  </p:childTnLst>
                                </p:cTn>
                              </p:par>
                              <p:par>
                                <p:cTn id="107" presetID="31" presetClass="entr" presetSubtype="0" fill="hold" grpId="0" nodeType="withEffect">
                                  <p:stCondLst>
                                    <p:cond delay="0"/>
                                  </p:stCondLst>
                                  <p:childTnLst>
                                    <p:set>
                                      <p:cBhvr>
                                        <p:cTn id="108" dur="1" fill="hold">
                                          <p:stCondLst>
                                            <p:cond delay="0"/>
                                          </p:stCondLst>
                                        </p:cTn>
                                        <p:tgtEl>
                                          <p:spTgt spid="22"/>
                                        </p:tgtEl>
                                        <p:attrNameLst>
                                          <p:attrName>style.visibility</p:attrName>
                                        </p:attrNameLst>
                                      </p:cBhvr>
                                      <p:to>
                                        <p:strVal val="visible"/>
                                      </p:to>
                                    </p:set>
                                    <p:anim calcmode="lin" valueType="num">
                                      <p:cBhvr>
                                        <p:cTn id="109" dur="1000" fill="hold"/>
                                        <p:tgtEl>
                                          <p:spTgt spid="22"/>
                                        </p:tgtEl>
                                        <p:attrNameLst>
                                          <p:attrName>ppt_w</p:attrName>
                                        </p:attrNameLst>
                                      </p:cBhvr>
                                      <p:tavLst>
                                        <p:tav tm="0">
                                          <p:val>
                                            <p:fltVal val="0"/>
                                          </p:val>
                                        </p:tav>
                                        <p:tav tm="100000">
                                          <p:val>
                                            <p:strVal val="#ppt_w"/>
                                          </p:val>
                                        </p:tav>
                                      </p:tavLst>
                                    </p:anim>
                                    <p:anim calcmode="lin" valueType="num">
                                      <p:cBhvr>
                                        <p:cTn id="110" dur="1000" fill="hold"/>
                                        <p:tgtEl>
                                          <p:spTgt spid="22"/>
                                        </p:tgtEl>
                                        <p:attrNameLst>
                                          <p:attrName>ppt_h</p:attrName>
                                        </p:attrNameLst>
                                      </p:cBhvr>
                                      <p:tavLst>
                                        <p:tav tm="0">
                                          <p:val>
                                            <p:fltVal val="0"/>
                                          </p:val>
                                        </p:tav>
                                        <p:tav tm="100000">
                                          <p:val>
                                            <p:strVal val="#ppt_h"/>
                                          </p:val>
                                        </p:tav>
                                      </p:tavLst>
                                    </p:anim>
                                    <p:anim calcmode="lin" valueType="num">
                                      <p:cBhvr>
                                        <p:cTn id="111" dur="1000" fill="hold"/>
                                        <p:tgtEl>
                                          <p:spTgt spid="22"/>
                                        </p:tgtEl>
                                        <p:attrNameLst>
                                          <p:attrName>style.rotation</p:attrName>
                                        </p:attrNameLst>
                                      </p:cBhvr>
                                      <p:tavLst>
                                        <p:tav tm="0">
                                          <p:val>
                                            <p:fltVal val="90"/>
                                          </p:val>
                                        </p:tav>
                                        <p:tav tm="100000">
                                          <p:val>
                                            <p:fltVal val="0"/>
                                          </p:val>
                                        </p:tav>
                                      </p:tavLst>
                                    </p:anim>
                                    <p:animEffect transition="in" filter="fade">
                                      <p:cBhvr>
                                        <p:cTn id="112" dur="1000"/>
                                        <p:tgtEl>
                                          <p:spTgt spid="22"/>
                                        </p:tgtEl>
                                      </p:cBhvr>
                                    </p:animEffect>
                                  </p:childTnLst>
                                </p:cTn>
                              </p:par>
                              <p:par>
                                <p:cTn id="113" presetID="31" presetClass="entr" presetSubtype="0" fill="hold" grpId="0" nodeType="withEffect">
                                  <p:stCondLst>
                                    <p:cond delay="0"/>
                                  </p:stCondLst>
                                  <p:childTnLst>
                                    <p:set>
                                      <p:cBhvr>
                                        <p:cTn id="114" dur="1" fill="hold">
                                          <p:stCondLst>
                                            <p:cond delay="0"/>
                                          </p:stCondLst>
                                        </p:cTn>
                                        <p:tgtEl>
                                          <p:spTgt spid="23"/>
                                        </p:tgtEl>
                                        <p:attrNameLst>
                                          <p:attrName>style.visibility</p:attrName>
                                        </p:attrNameLst>
                                      </p:cBhvr>
                                      <p:to>
                                        <p:strVal val="visible"/>
                                      </p:to>
                                    </p:set>
                                    <p:anim calcmode="lin" valueType="num">
                                      <p:cBhvr>
                                        <p:cTn id="115" dur="1000" fill="hold"/>
                                        <p:tgtEl>
                                          <p:spTgt spid="23"/>
                                        </p:tgtEl>
                                        <p:attrNameLst>
                                          <p:attrName>ppt_w</p:attrName>
                                        </p:attrNameLst>
                                      </p:cBhvr>
                                      <p:tavLst>
                                        <p:tav tm="0">
                                          <p:val>
                                            <p:fltVal val="0"/>
                                          </p:val>
                                        </p:tav>
                                        <p:tav tm="100000">
                                          <p:val>
                                            <p:strVal val="#ppt_w"/>
                                          </p:val>
                                        </p:tav>
                                      </p:tavLst>
                                    </p:anim>
                                    <p:anim calcmode="lin" valueType="num">
                                      <p:cBhvr>
                                        <p:cTn id="116" dur="1000" fill="hold"/>
                                        <p:tgtEl>
                                          <p:spTgt spid="23"/>
                                        </p:tgtEl>
                                        <p:attrNameLst>
                                          <p:attrName>ppt_h</p:attrName>
                                        </p:attrNameLst>
                                      </p:cBhvr>
                                      <p:tavLst>
                                        <p:tav tm="0">
                                          <p:val>
                                            <p:fltVal val="0"/>
                                          </p:val>
                                        </p:tav>
                                        <p:tav tm="100000">
                                          <p:val>
                                            <p:strVal val="#ppt_h"/>
                                          </p:val>
                                        </p:tav>
                                      </p:tavLst>
                                    </p:anim>
                                    <p:anim calcmode="lin" valueType="num">
                                      <p:cBhvr>
                                        <p:cTn id="117" dur="1000" fill="hold"/>
                                        <p:tgtEl>
                                          <p:spTgt spid="23"/>
                                        </p:tgtEl>
                                        <p:attrNameLst>
                                          <p:attrName>style.rotation</p:attrName>
                                        </p:attrNameLst>
                                      </p:cBhvr>
                                      <p:tavLst>
                                        <p:tav tm="0">
                                          <p:val>
                                            <p:fltVal val="90"/>
                                          </p:val>
                                        </p:tav>
                                        <p:tav tm="100000">
                                          <p:val>
                                            <p:fltVal val="0"/>
                                          </p:val>
                                        </p:tav>
                                      </p:tavLst>
                                    </p:anim>
                                    <p:animEffect transition="in" filter="fade">
                                      <p:cBhvr>
                                        <p:cTn id="118" dur="1000"/>
                                        <p:tgtEl>
                                          <p:spTgt spid="23"/>
                                        </p:tgtEl>
                                      </p:cBhvr>
                                    </p:animEffect>
                                  </p:childTnLst>
                                </p:cTn>
                              </p:par>
                              <p:par>
                                <p:cTn id="119" presetID="31" presetClass="entr" presetSubtype="0" fill="hold" grpId="0" nodeType="withEffect">
                                  <p:stCondLst>
                                    <p:cond delay="0"/>
                                  </p:stCondLst>
                                  <p:childTnLst>
                                    <p:set>
                                      <p:cBhvr>
                                        <p:cTn id="120" dur="1" fill="hold">
                                          <p:stCondLst>
                                            <p:cond delay="0"/>
                                          </p:stCondLst>
                                        </p:cTn>
                                        <p:tgtEl>
                                          <p:spTgt spid="24"/>
                                        </p:tgtEl>
                                        <p:attrNameLst>
                                          <p:attrName>style.visibility</p:attrName>
                                        </p:attrNameLst>
                                      </p:cBhvr>
                                      <p:to>
                                        <p:strVal val="visible"/>
                                      </p:to>
                                    </p:set>
                                    <p:anim calcmode="lin" valueType="num">
                                      <p:cBhvr>
                                        <p:cTn id="121" dur="1000" fill="hold"/>
                                        <p:tgtEl>
                                          <p:spTgt spid="24"/>
                                        </p:tgtEl>
                                        <p:attrNameLst>
                                          <p:attrName>ppt_w</p:attrName>
                                        </p:attrNameLst>
                                      </p:cBhvr>
                                      <p:tavLst>
                                        <p:tav tm="0">
                                          <p:val>
                                            <p:fltVal val="0"/>
                                          </p:val>
                                        </p:tav>
                                        <p:tav tm="100000">
                                          <p:val>
                                            <p:strVal val="#ppt_w"/>
                                          </p:val>
                                        </p:tav>
                                      </p:tavLst>
                                    </p:anim>
                                    <p:anim calcmode="lin" valueType="num">
                                      <p:cBhvr>
                                        <p:cTn id="122" dur="1000" fill="hold"/>
                                        <p:tgtEl>
                                          <p:spTgt spid="24"/>
                                        </p:tgtEl>
                                        <p:attrNameLst>
                                          <p:attrName>ppt_h</p:attrName>
                                        </p:attrNameLst>
                                      </p:cBhvr>
                                      <p:tavLst>
                                        <p:tav tm="0">
                                          <p:val>
                                            <p:fltVal val="0"/>
                                          </p:val>
                                        </p:tav>
                                        <p:tav tm="100000">
                                          <p:val>
                                            <p:strVal val="#ppt_h"/>
                                          </p:val>
                                        </p:tav>
                                      </p:tavLst>
                                    </p:anim>
                                    <p:anim calcmode="lin" valueType="num">
                                      <p:cBhvr>
                                        <p:cTn id="123" dur="1000" fill="hold"/>
                                        <p:tgtEl>
                                          <p:spTgt spid="24"/>
                                        </p:tgtEl>
                                        <p:attrNameLst>
                                          <p:attrName>style.rotation</p:attrName>
                                        </p:attrNameLst>
                                      </p:cBhvr>
                                      <p:tavLst>
                                        <p:tav tm="0">
                                          <p:val>
                                            <p:fltVal val="90"/>
                                          </p:val>
                                        </p:tav>
                                        <p:tav tm="100000">
                                          <p:val>
                                            <p:fltVal val="0"/>
                                          </p:val>
                                        </p:tav>
                                      </p:tavLst>
                                    </p:anim>
                                    <p:animEffect transition="in" filter="fade">
                                      <p:cBhvr>
                                        <p:cTn id="124" dur="1000"/>
                                        <p:tgtEl>
                                          <p:spTgt spid="24"/>
                                        </p:tgtEl>
                                      </p:cBhvr>
                                    </p:animEffect>
                                  </p:childTnLst>
                                </p:cTn>
                              </p:par>
                              <p:par>
                                <p:cTn id="125" presetID="31" presetClass="entr" presetSubtype="0" fill="hold" nodeType="withEffect">
                                  <p:stCondLst>
                                    <p:cond delay="0"/>
                                  </p:stCondLst>
                                  <p:childTnLst>
                                    <p:set>
                                      <p:cBhvr>
                                        <p:cTn id="126" dur="1" fill="hold">
                                          <p:stCondLst>
                                            <p:cond delay="0"/>
                                          </p:stCondLst>
                                        </p:cTn>
                                        <p:tgtEl>
                                          <p:spTgt spid="25"/>
                                        </p:tgtEl>
                                        <p:attrNameLst>
                                          <p:attrName>style.visibility</p:attrName>
                                        </p:attrNameLst>
                                      </p:cBhvr>
                                      <p:to>
                                        <p:strVal val="visible"/>
                                      </p:to>
                                    </p:set>
                                    <p:anim calcmode="lin" valueType="num">
                                      <p:cBhvr>
                                        <p:cTn id="127" dur="1000" fill="hold"/>
                                        <p:tgtEl>
                                          <p:spTgt spid="25"/>
                                        </p:tgtEl>
                                        <p:attrNameLst>
                                          <p:attrName>ppt_w</p:attrName>
                                        </p:attrNameLst>
                                      </p:cBhvr>
                                      <p:tavLst>
                                        <p:tav tm="0">
                                          <p:val>
                                            <p:fltVal val="0"/>
                                          </p:val>
                                        </p:tav>
                                        <p:tav tm="100000">
                                          <p:val>
                                            <p:strVal val="#ppt_w"/>
                                          </p:val>
                                        </p:tav>
                                      </p:tavLst>
                                    </p:anim>
                                    <p:anim calcmode="lin" valueType="num">
                                      <p:cBhvr>
                                        <p:cTn id="128" dur="1000" fill="hold"/>
                                        <p:tgtEl>
                                          <p:spTgt spid="25"/>
                                        </p:tgtEl>
                                        <p:attrNameLst>
                                          <p:attrName>ppt_h</p:attrName>
                                        </p:attrNameLst>
                                      </p:cBhvr>
                                      <p:tavLst>
                                        <p:tav tm="0">
                                          <p:val>
                                            <p:fltVal val="0"/>
                                          </p:val>
                                        </p:tav>
                                        <p:tav tm="100000">
                                          <p:val>
                                            <p:strVal val="#ppt_h"/>
                                          </p:val>
                                        </p:tav>
                                      </p:tavLst>
                                    </p:anim>
                                    <p:anim calcmode="lin" valueType="num">
                                      <p:cBhvr>
                                        <p:cTn id="129" dur="1000" fill="hold"/>
                                        <p:tgtEl>
                                          <p:spTgt spid="25"/>
                                        </p:tgtEl>
                                        <p:attrNameLst>
                                          <p:attrName>style.rotation</p:attrName>
                                        </p:attrNameLst>
                                      </p:cBhvr>
                                      <p:tavLst>
                                        <p:tav tm="0">
                                          <p:val>
                                            <p:fltVal val="90"/>
                                          </p:val>
                                        </p:tav>
                                        <p:tav tm="100000">
                                          <p:val>
                                            <p:fltVal val="0"/>
                                          </p:val>
                                        </p:tav>
                                      </p:tavLst>
                                    </p:anim>
                                    <p:animEffect transition="in" filter="fade">
                                      <p:cBhvr>
                                        <p:cTn id="130" dur="1000"/>
                                        <p:tgtEl>
                                          <p:spTgt spid="2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6" grpId="0" animBg="1"/>
      <p:bldP spid="8" grpId="0" animBg="1"/>
      <p:bldP spid="9" grpId="0" animBg="1"/>
      <p:bldP spid="10" grpId="0" animBg="1"/>
      <p:bldP spid="11" grpId="0" animBg="1"/>
      <p:bldP spid="12" grpId="0" animBg="1"/>
      <p:bldP spid="13" grpId="0" animBg="1"/>
      <p:bldP spid="14" grpId="0" animBg="1"/>
      <p:bldP spid="15" grpId="0" animBg="1"/>
      <p:bldP spid="16" grpId="0"/>
      <p:bldP spid="17" grpId="0"/>
      <p:bldP spid="18" grpId="0"/>
      <p:bldP spid="19" grpId="0"/>
      <p:bldP spid="20" grpId="0"/>
      <p:bldP spid="21" grpId="0"/>
      <p:bldP spid="22" grpId="0"/>
      <p:bldP spid="23" grpId="0"/>
      <p:bldP spid="24"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re 1"/>
          <p:cNvSpPr txBox="1">
            <a:spLocks/>
          </p:cNvSpPr>
          <p:nvPr/>
        </p:nvSpPr>
        <p:spPr>
          <a:xfrm>
            <a:off x="683568" y="-5324"/>
            <a:ext cx="8229600" cy="1080120"/>
          </a:xfrm>
          <a:prstGeom prst="rect">
            <a:avLst/>
          </a:prstGeom>
        </p:spPr>
        <p:txBody>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fr-FR" b="1" dirty="0" smtClean="0">
                <a:solidFill>
                  <a:schemeClr val="accent3">
                    <a:lumMod val="50000"/>
                  </a:schemeClr>
                </a:solidFill>
              </a:rPr>
              <a:t>IV</a:t>
            </a:r>
            <a:r>
              <a:rPr lang="fr-FR" b="1" dirty="0">
                <a:solidFill>
                  <a:schemeClr val="accent3">
                    <a:lumMod val="50000"/>
                  </a:schemeClr>
                </a:solidFill>
              </a:rPr>
              <a:t>. PROCÉDURES </a:t>
            </a:r>
            <a:r>
              <a:rPr lang="fr-FR" sz="6000" b="1" dirty="0">
                <a:solidFill>
                  <a:srgbClr val="FF0000"/>
                </a:solidFill>
              </a:rPr>
              <a:t> </a:t>
            </a:r>
            <a:br>
              <a:rPr lang="fr-FR" sz="6000" b="1" dirty="0">
                <a:solidFill>
                  <a:srgbClr val="FF0000"/>
                </a:solidFill>
              </a:rPr>
            </a:br>
            <a:endParaRPr lang="fr-FR" b="1" dirty="0">
              <a:solidFill>
                <a:schemeClr val="accent3">
                  <a:lumMod val="50000"/>
                </a:schemeClr>
              </a:solidFill>
            </a:endParaRPr>
          </a:p>
        </p:txBody>
      </p:sp>
      <p:graphicFrame>
        <p:nvGraphicFramePr>
          <p:cNvPr id="7" name="Diagramme 6"/>
          <p:cNvGraphicFramePr/>
          <p:nvPr>
            <p:extLst>
              <p:ext uri="{D42A27DB-BD31-4B8C-83A1-F6EECF244321}">
                <p14:modId xmlns:p14="http://schemas.microsoft.com/office/powerpoint/2010/main" xmlns="" val="2601696128"/>
              </p:ext>
            </p:extLst>
          </p:nvPr>
        </p:nvGraphicFramePr>
        <p:xfrm>
          <a:off x="107504" y="1074796"/>
          <a:ext cx="8805664" cy="552255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8" name="Image 7"/>
          <p:cNvPicPr>
            <a:picLocks noChangeAspect="1"/>
          </p:cNvPicPr>
          <p:nvPr/>
        </p:nvPicPr>
        <p:blipFill>
          <a:blip r:embed="rId6">
            <a:extLst>
              <a:ext uri="{28A0092B-C50C-407E-A947-70E740481C1C}">
                <a14:useLocalDpi xmlns:a14="http://schemas.microsoft.com/office/drawing/2010/main" xmlns="" val="0"/>
              </a:ext>
            </a:extLst>
          </a:blip>
          <a:stretch>
            <a:fillRect/>
          </a:stretch>
        </p:blipFill>
        <p:spPr>
          <a:xfrm>
            <a:off x="8123993" y="22207"/>
            <a:ext cx="1080120" cy="742582"/>
          </a:xfrm>
          <a:prstGeom prst="rect">
            <a:avLst/>
          </a:prstGeom>
          <a:ln>
            <a:noFill/>
          </a:ln>
          <a:effectLst>
            <a:softEdge rad="112500"/>
          </a:effectLst>
        </p:spPr>
      </p:pic>
    </p:spTree>
    <p:extLst>
      <p:ext uri="{BB962C8B-B14F-4D97-AF65-F5344CB8AC3E}">
        <p14:creationId xmlns:p14="http://schemas.microsoft.com/office/powerpoint/2010/main" xmlns="" val="3314189003"/>
      </p:ext>
    </p:extLst>
  </p:cSld>
  <p:clrMapOvr>
    <a:masterClrMapping/>
  </p:clrMapOvr>
  <p:transition spd="slow">
    <p:push dir="u"/>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1600200"/>
            <a:ext cx="8229600" cy="1972816"/>
          </a:xfrm>
        </p:spPr>
        <p:txBody>
          <a:bodyPr>
            <a:noAutofit/>
          </a:bodyPr>
          <a:lstStyle/>
          <a:p>
            <a:pPr marL="0" indent="0">
              <a:buNone/>
            </a:pPr>
            <a:r>
              <a:rPr lang="fr-FR" sz="1800" b="1" dirty="0" smtClean="0">
                <a:latin typeface="Fira Sans Light" panose="020B0403050000020004" pitchFamily="34" charset="0"/>
              </a:rPr>
              <a:t>POUR L’ADMISSION TEMPORAIRE</a:t>
            </a:r>
          </a:p>
          <a:p>
            <a:pPr marL="0" indent="0">
              <a:buNone/>
            </a:pPr>
            <a:r>
              <a:rPr lang="fr-FR" sz="1600" b="1" dirty="0" smtClean="0">
                <a:latin typeface="Fira Sans Light" panose="020B0403050000020004" pitchFamily="34" charset="0"/>
              </a:rPr>
              <a:t>Déposer </a:t>
            </a:r>
            <a:r>
              <a:rPr lang="fr-FR" sz="1600" b="1" dirty="0">
                <a:latin typeface="Fira Sans Light" panose="020B0403050000020004" pitchFamily="34" charset="0"/>
              </a:rPr>
              <a:t>au bureau du courrier de la DFPE une demande d’admission temporaire dans laquelle on note en référence un Programme d’investissement valide, y joindre la facture pro forma ou bien tout  document en tenant lieu. </a:t>
            </a:r>
          </a:p>
          <a:p>
            <a:pPr marL="0" indent="0">
              <a:buNone/>
            </a:pPr>
            <a:r>
              <a:rPr lang="fr-FR" sz="1800" b="1" i="1" dirty="0">
                <a:solidFill>
                  <a:srgbClr val="FF0000"/>
                </a:solidFill>
                <a:latin typeface="Fira Sans Light" panose="020B0403050000020004" pitchFamily="34" charset="0"/>
              </a:rPr>
              <a:t>(Délai de traitement  de la demande est de 72h)    </a:t>
            </a:r>
          </a:p>
          <a:p>
            <a:pPr marL="0" indent="0">
              <a:buNone/>
            </a:pPr>
            <a:r>
              <a:rPr lang="fr-FR" sz="1600" b="1" dirty="0">
                <a:latin typeface="Fira Sans Light" panose="020B0403050000020004" pitchFamily="34" charset="0"/>
              </a:rPr>
              <a:t>Les Admissions temporaires sont des régimes douaniers qui comportent des engagements (renouvellements). La problématique des renouvellements pose les questions suivantes :</a:t>
            </a:r>
          </a:p>
          <a:p>
            <a:pPr marL="0" indent="0">
              <a:buNone/>
            </a:pPr>
            <a:endParaRPr lang="fr-FR" sz="1600" dirty="0">
              <a:latin typeface="Fira Sans Light" panose="020B0403050000020004" pitchFamily="34" charset="0"/>
            </a:endParaRPr>
          </a:p>
        </p:txBody>
      </p:sp>
      <p:sp>
        <p:nvSpPr>
          <p:cNvPr id="4" name="Titre 1"/>
          <p:cNvSpPr txBox="1">
            <a:spLocks/>
          </p:cNvSpPr>
          <p:nvPr/>
        </p:nvSpPr>
        <p:spPr>
          <a:xfrm>
            <a:off x="683568" y="-5324"/>
            <a:ext cx="8229600" cy="1080120"/>
          </a:xfrm>
          <a:prstGeom prst="rect">
            <a:avLst/>
          </a:prstGeom>
        </p:spPr>
        <p:txBody>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fr-FR" b="1" dirty="0" smtClean="0">
                <a:solidFill>
                  <a:schemeClr val="accent3">
                    <a:lumMod val="50000"/>
                  </a:schemeClr>
                </a:solidFill>
              </a:rPr>
              <a:t>IV</a:t>
            </a:r>
            <a:r>
              <a:rPr lang="fr-FR" b="1" dirty="0">
                <a:solidFill>
                  <a:schemeClr val="accent3">
                    <a:lumMod val="50000"/>
                  </a:schemeClr>
                </a:solidFill>
              </a:rPr>
              <a:t>. PROCÉDURES </a:t>
            </a:r>
            <a:r>
              <a:rPr lang="fr-FR" sz="6000" b="1" dirty="0">
                <a:solidFill>
                  <a:srgbClr val="FF0000"/>
                </a:solidFill>
              </a:rPr>
              <a:t> </a:t>
            </a:r>
            <a:br>
              <a:rPr lang="fr-FR" sz="6000" b="1" dirty="0">
                <a:solidFill>
                  <a:srgbClr val="FF0000"/>
                </a:solidFill>
              </a:rPr>
            </a:br>
            <a:endParaRPr lang="fr-FR" b="1" dirty="0">
              <a:solidFill>
                <a:schemeClr val="accent3">
                  <a:lumMod val="50000"/>
                </a:schemeClr>
              </a:solidFill>
            </a:endParaRPr>
          </a:p>
        </p:txBody>
      </p:sp>
      <p:graphicFrame>
        <p:nvGraphicFramePr>
          <p:cNvPr id="6" name="Diagramme 5"/>
          <p:cNvGraphicFramePr/>
          <p:nvPr>
            <p:extLst>
              <p:ext uri="{D42A27DB-BD31-4B8C-83A1-F6EECF244321}">
                <p14:modId xmlns:p14="http://schemas.microsoft.com/office/powerpoint/2010/main" xmlns="" val="912316203"/>
              </p:ext>
            </p:extLst>
          </p:nvPr>
        </p:nvGraphicFramePr>
        <p:xfrm>
          <a:off x="457200" y="3573016"/>
          <a:ext cx="7859216" cy="275208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7" name="Image 6"/>
          <p:cNvPicPr>
            <a:picLocks noChangeAspect="1"/>
          </p:cNvPicPr>
          <p:nvPr/>
        </p:nvPicPr>
        <p:blipFill>
          <a:blip r:embed="rId6">
            <a:extLst>
              <a:ext uri="{28A0092B-C50C-407E-A947-70E740481C1C}">
                <a14:useLocalDpi xmlns:a14="http://schemas.microsoft.com/office/drawing/2010/main" xmlns="" val="0"/>
              </a:ext>
            </a:extLst>
          </a:blip>
          <a:stretch>
            <a:fillRect/>
          </a:stretch>
        </p:blipFill>
        <p:spPr>
          <a:xfrm>
            <a:off x="8123993" y="22207"/>
            <a:ext cx="1080120" cy="742582"/>
          </a:xfrm>
          <a:prstGeom prst="rect">
            <a:avLst/>
          </a:prstGeom>
          <a:ln>
            <a:noFill/>
          </a:ln>
          <a:effectLst>
            <a:softEdge rad="112500"/>
          </a:effectLst>
        </p:spPr>
      </p:pic>
    </p:spTree>
    <p:extLst>
      <p:ext uri="{BB962C8B-B14F-4D97-AF65-F5344CB8AC3E}">
        <p14:creationId xmlns:p14="http://schemas.microsoft.com/office/powerpoint/2010/main" xmlns="" val="2434452734"/>
      </p:ext>
    </p:extLst>
  </p:cSld>
  <p:clrMapOvr>
    <a:masterClrMapping/>
  </p:clrMapOvr>
  <p:transition spd="slow">
    <p:push dir="u"/>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1268760"/>
            <a:ext cx="8964488" cy="532655"/>
          </a:xfrm>
        </p:spPr>
        <p:txBody>
          <a:bodyPr>
            <a:normAutofit fontScale="92500"/>
          </a:bodyPr>
          <a:lstStyle/>
          <a:p>
            <a:pPr marL="0" indent="0">
              <a:buNone/>
            </a:pPr>
            <a:r>
              <a:rPr lang="fr-FR" sz="1900" b="1" dirty="0">
                <a:latin typeface="Fira Sans Light" panose="020B0403050000020004" pitchFamily="34" charset="0"/>
              </a:rPr>
              <a:t>Les Personnels non Sénégalais doivent joindre à leur </a:t>
            </a:r>
            <a:r>
              <a:rPr lang="fr-FR" sz="1900" b="1" dirty="0" smtClean="0">
                <a:latin typeface="Fira Sans Light" panose="020B0403050000020004" pitchFamily="34" charset="0"/>
              </a:rPr>
              <a:t>déclaration d’importation</a:t>
            </a:r>
            <a:r>
              <a:rPr lang="fr-FR" sz="1900" b="1" dirty="0">
                <a:latin typeface="Fira Sans Light" panose="020B0403050000020004" pitchFamily="34" charset="0"/>
              </a:rPr>
              <a:t> :</a:t>
            </a:r>
          </a:p>
          <a:p>
            <a:endParaRPr lang="fr-FR" dirty="0"/>
          </a:p>
        </p:txBody>
      </p:sp>
      <p:sp>
        <p:nvSpPr>
          <p:cNvPr id="4" name="Titre 1"/>
          <p:cNvSpPr txBox="1">
            <a:spLocks/>
          </p:cNvSpPr>
          <p:nvPr/>
        </p:nvSpPr>
        <p:spPr>
          <a:xfrm>
            <a:off x="-108520" y="-5324"/>
            <a:ext cx="9505056" cy="1080120"/>
          </a:xfrm>
          <a:prstGeom prst="rect">
            <a:avLst/>
          </a:prstGeom>
        </p:spPr>
        <p:txBody>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fr-FR" sz="3600" b="1" dirty="0" smtClean="0">
                <a:solidFill>
                  <a:schemeClr val="accent3">
                    <a:lumMod val="50000"/>
                  </a:schemeClr>
                </a:solidFill>
              </a:rPr>
              <a:t>POUR </a:t>
            </a:r>
            <a:r>
              <a:rPr lang="fr-FR" sz="3600" b="1" dirty="0">
                <a:solidFill>
                  <a:schemeClr val="accent3">
                    <a:lumMod val="50000"/>
                  </a:schemeClr>
                </a:solidFill>
              </a:rPr>
              <a:t>LA FRANCHISE DES MOBILIERS ET EFFETS PERSONNELS EN COURS D’USAGE </a:t>
            </a:r>
            <a:br>
              <a:rPr lang="fr-FR" sz="3600" b="1" dirty="0">
                <a:solidFill>
                  <a:schemeClr val="accent3">
                    <a:lumMod val="50000"/>
                  </a:schemeClr>
                </a:solidFill>
              </a:rPr>
            </a:br>
            <a:endParaRPr lang="fr-FR" sz="3600" b="1" dirty="0">
              <a:solidFill>
                <a:schemeClr val="accent3">
                  <a:lumMod val="50000"/>
                </a:schemeClr>
              </a:solidFill>
            </a:endParaRPr>
          </a:p>
        </p:txBody>
      </p:sp>
      <p:graphicFrame>
        <p:nvGraphicFramePr>
          <p:cNvPr id="6" name="Diagramme 5"/>
          <p:cNvGraphicFramePr/>
          <p:nvPr>
            <p:extLst>
              <p:ext uri="{D42A27DB-BD31-4B8C-83A1-F6EECF244321}">
                <p14:modId xmlns:p14="http://schemas.microsoft.com/office/powerpoint/2010/main" xmlns="" val="280311089"/>
              </p:ext>
            </p:extLst>
          </p:nvPr>
        </p:nvGraphicFramePr>
        <p:xfrm>
          <a:off x="701824" y="1700808"/>
          <a:ext cx="7560840" cy="404651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7" name="ZoneTexte 6"/>
          <p:cNvSpPr txBox="1"/>
          <p:nvPr/>
        </p:nvSpPr>
        <p:spPr>
          <a:xfrm>
            <a:off x="0" y="5877272"/>
            <a:ext cx="9144000" cy="1200329"/>
          </a:xfrm>
          <a:prstGeom prst="rect">
            <a:avLst/>
          </a:prstGeom>
          <a:solidFill>
            <a:schemeClr val="bg2">
              <a:lumMod val="75000"/>
            </a:schemeClr>
          </a:solidFill>
        </p:spPr>
        <p:txBody>
          <a:bodyPr wrap="square" rtlCol="0">
            <a:spAutoFit/>
          </a:bodyPr>
          <a:lstStyle/>
          <a:p>
            <a:pPr lvl="0"/>
            <a:r>
              <a:rPr lang="fr-FR" b="1" dirty="0">
                <a:solidFill>
                  <a:srgbClr val="FF0000"/>
                </a:solidFill>
                <a:latin typeface="Fira Sans Light" panose="020B0403050000020004" pitchFamily="34" charset="0"/>
              </a:rPr>
              <a:t>NB: Tout changement de situation juridique des biens en AT ou exonérés, doit faire l’objet d’une requête écrite et autorisée par  la Douane, quelque soit l’âge ou l’état du Matériel. </a:t>
            </a:r>
          </a:p>
          <a:p>
            <a:endParaRPr lang="fr-FR" dirty="0"/>
          </a:p>
        </p:txBody>
      </p:sp>
    </p:spTree>
    <p:extLst>
      <p:ext uri="{BB962C8B-B14F-4D97-AF65-F5344CB8AC3E}">
        <p14:creationId xmlns:p14="http://schemas.microsoft.com/office/powerpoint/2010/main" xmlns="" val="171807664"/>
      </p:ext>
    </p:extLst>
  </p:cSld>
  <p:clrMapOvr>
    <a:masterClrMapping/>
  </p:clrMapOvr>
  <p:transition spd="slow">
    <p:push dir="u"/>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txBox="1">
            <a:spLocks/>
          </p:cNvSpPr>
          <p:nvPr/>
        </p:nvSpPr>
        <p:spPr>
          <a:xfrm>
            <a:off x="0" y="0"/>
            <a:ext cx="9073008" cy="1080120"/>
          </a:xfrm>
          <a:prstGeom prst="rect">
            <a:avLst/>
          </a:prstGeom>
        </p:spPr>
        <p:txBody>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fr-FR" sz="3600" b="1" dirty="0">
                <a:solidFill>
                  <a:schemeClr val="accent3">
                    <a:lumMod val="50000"/>
                  </a:schemeClr>
                </a:solidFill>
              </a:rPr>
              <a:t>V. GRED OU DÉMATÉRIALISATION DES </a:t>
            </a:r>
            <a:r>
              <a:rPr lang="fr-FR" sz="3600" b="1" dirty="0" smtClean="0">
                <a:solidFill>
                  <a:schemeClr val="accent3">
                    <a:lumMod val="50000"/>
                  </a:schemeClr>
                </a:solidFill>
              </a:rPr>
              <a:t>PROCÉDURES</a:t>
            </a:r>
            <a:endParaRPr lang="fr-FR" sz="3600" b="1" dirty="0">
              <a:solidFill>
                <a:schemeClr val="accent3">
                  <a:lumMod val="50000"/>
                </a:schemeClr>
              </a:solidFill>
            </a:endParaRPr>
          </a:p>
        </p:txBody>
      </p:sp>
      <p:sp>
        <p:nvSpPr>
          <p:cNvPr id="3" name="ZoneTexte 2"/>
          <p:cNvSpPr txBox="1"/>
          <p:nvPr/>
        </p:nvSpPr>
        <p:spPr>
          <a:xfrm>
            <a:off x="107504" y="1412776"/>
            <a:ext cx="8965504" cy="2308324"/>
          </a:xfrm>
          <a:prstGeom prst="rect">
            <a:avLst/>
          </a:prstGeom>
          <a:noFill/>
        </p:spPr>
        <p:txBody>
          <a:bodyPr wrap="square" rtlCol="0">
            <a:spAutoFit/>
          </a:bodyPr>
          <a:lstStyle/>
          <a:p>
            <a:r>
              <a:rPr lang="fr-FR" b="1" dirty="0">
                <a:latin typeface="Fira Sans Light" panose="020B0403050000020004" pitchFamily="34" charset="0"/>
              </a:rPr>
              <a:t>La Gestion des Régimes économiques douaniers (GRED), consacre la dématérialisation des procédures dans la gestion des régimes économiques douaniers. Il s’agit d’une application dont la composante (exonération) a été mise en production depuis le mois de septembre 2014</a:t>
            </a:r>
            <a:r>
              <a:rPr lang="fr-FR" dirty="0">
                <a:latin typeface="Fira Sans Light" panose="020B0403050000020004" pitchFamily="34" charset="0"/>
              </a:rPr>
              <a:t>. </a:t>
            </a:r>
            <a:r>
              <a:rPr lang="fr-FR" dirty="0" smtClean="0">
                <a:latin typeface="Fira Sans Light" panose="020B0403050000020004" pitchFamily="34" charset="0"/>
              </a:rPr>
              <a:t>(secteur des Mines)</a:t>
            </a:r>
          </a:p>
          <a:p>
            <a:endParaRPr lang="fr-FR" dirty="0" smtClean="0">
              <a:latin typeface="Fira Sans Light" panose="020B0403050000020004" pitchFamily="34" charset="0"/>
            </a:endParaRPr>
          </a:p>
          <a:p>
            <a:r>
              <a:rPr lang="fr-FR" b="1" dirty="0">
                <a:latin typeface="Fira Sans Light" panose="020B0403050000020004" pitchFamily="34" charset="0"/>
              </a:rPr>
              <a:t>De façon  électronique, les TE sont:</a:t>
            </a:r>
          </a:p>
          <a:p>
            <a:endParaRPr lang="fr-FR" dirty="0">
              <a:latin typeface="Fira Sans Light" panose="020B0403050000020004" pitchFamily="34" charset="0"/>
            </a:endParaRPr>
          </a:p>
          <a:p>
            <a:endParaRPr lang="fr-FR" dirty="0"/>
          </a:p>
        </p:txBody>
      </p:sp>
      <p:graphicFrame>
        <p:nvGraphicFramePr>
          <p:cNvPr id="35" name="Diagramme 34"/>
          <p:cNvGraphicFramePr/>
          <p:nvPr>
            <p:extLst>
              <p:ext uri="{D42A27DB-BD31-4B8C-83A1-F6EECF244321}">
                <p14:modId xmlns:p14="http://schemas.microsoft.com/office/powerpoint/2010/main" xmlns="" val="2175176192"/>
              </p:ext>
            </p:extLst>
          </p:nvPr>
        </p:nvGraphicFramePr>
        <p:xfrm>
          <a:off x="3635896" y="2441549"/>
          <a:ext cx="6264696" cy="453650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6" name="Espace réservé du contenu 2"/>
          <p:cNvSpPr txBox="1">
            <a:spLocks/>
          </p:cNvSpPr>
          <p:nvPr/>
        </p:nvSpPr>
        <p:spPr>
          <a:xfrm>
            <a:off x="179512" y="5085184"/>
            <a:ext cx="2880320" cy="1440159"/>
          </a:xfrm>
          <a:prstGeom prst="rect">
            <a:avLst/>
          </a:prstGeom>
          <a:solidFill>
            <a:schemeClr val="accent4">
              <a:lumMod val="40000"/>
              <a:lumOff val="60000"/>
            </a:schemeClr>
          </a:solidFill>
          <a:ln>
            <a:solidFill>
              <a:srgbClr val="4F6228"/>
            </a:solidFill>
          </a:ln>
        </p:spPr>
        <p:txBody>
          <a:bodyPr>
            <a:normAutofit fontScale="92500" lnSpcReduction="10000"/>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Font typeface="Arial" panose="020B0604020202020204" pitchFamily="34" charset="0"/>
              <a:buNone/>
            </a:pPr>
            <a:r>
              <a:rPr lang="fr-FR" sz="2000" b="1" dirty="0" smtClean="0">
                <a:latin typeface="Fira Sans Light" panose="020B0403050000020004" pitchFamily="34" charset="0"/>
              </a:rPr>
              <a:t>Par cette application on peut dans un délai de 30 mn déposer, et se faire délivrer un TE dématérialisé</a:t>
            </a:r>
            <a:r>
              <a:rPr lang="fr-FR" sz="2000" b="1" dirty="0" smtClean="0"/>
              <a:t>. </a:t>
            </a:r>
          </a:p>
        </p:txBody>
      </p:sp>
      <p:pic>
        <p:nvPicPr>
          <p:cNvPr id="37" name="Image 36"/>
          <p:cNvPicPr>
            <a:picLocks noChangeAspect="1"/>
          </p:cNvPicPr>
          <p:nvPr/>
        </p:nvPicPr>
        <p:blipFill>
          <a:blip r:embed="rId6">
            <a:extLst>
              <a:ext uri="{28A0092B-C50C-407E-A947-70E740481C1C}">
                <a14:useLocalDpi xmlns:a14="http://schemas.microsoft.com/office/drawing/2010/main" xmlns="" val="0"/>
              </a:ext>
            </a:extLst>
          </a:blip>
          <a:stretch>
            <a:fillRect/>
          </a:stretch>
        </p:blipFill>
        <p:spPr>
          <a:xfrm>
            <a:off x="8123993" y="22207"/>
            <a:ext cx="1080120" cy="742582"/>
          </a:xfrm>
          <a:prstGeom prst="rect">
            <a:avLst/>
          </a:prstGeom>
          <a:ln>
            <a:noFill/>
          </a:ln>
          <a:effectLst>
            <a:softEdge rad="112500"/>
          </a:effectLst>
        </p:spPr>
      </p:pic>
    </p:spTree>
    <p:extLst>
      <p:ext uri="{BB962C8B-B14F-4D97-AF65-F5344CB8AC3E}">
        <p14:creationId xmlns:p14="http://schemas.microsoft.com/office/powerpoint/2010/main" xmlns="" val="1268075285"/>
      </p:ext>
    </p:extLst>
  </p:cSld>
  <p:clrMapOvr>
    <a:masterClrMapping/>
  </p:clrMapOvr>
  <mc:AlternateContent xmlns:mc="http://schemas.openxmlformats.org/markup-compatibility/2006">
    <mc:Choice xmlns:p14="http://schemas.microsoft.com/office/powerpoint/2010/main" xmlns="" Requires="p14">
      <p:transition spd="slow" p14:dur="3400">
        <p14:reveal/>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6">
                                            <p:txEl>
                                              <p:pRg st="0" end="0"/>
                                            </p:txEl>
                                          </p:spTgt>
                                        </p:tgtEl>
                                        <p:attrNameLst>
                                          <p:attrName>style.visibility</p:attrName>
                                        </p:attrNameLst>
                                      </p:cBhvr>
                                      <p:to>
                                        <p:strVal val="visible"/>
                                      </p:to>
                                    </p:set>
                                    <p:animEffect transition="in" filter="fade">
                                      <p:cBhvr>
                                        <p:cTn id="7" dur="1000"/>
                                        <p:tgtEl>
                                          <p:spTgt spid="36">
                                            <p:txEl>
                                              <p:pRg st="0" end="0"/>
                                            </p:txEl>
                                          </p:spTgt>
                                        </p:tgtEl>
                                      </p:cBhvr>
                                    </p:animEffect>
                                    <p:anim calcmode="lin" valueType="num">
                                      <p:cBhvr>
                                        <p:cTn id="8" dur="1000" fill="hold"/>
                                        <p:tgtEl>
                                          <p:spTgt spid="36">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6">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 name="Image 11"/>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1691680" y="980728"/>
            <a:ext cx="5019632" cy="5170778"/>
          </a:xfrm>
          <a:prstGeom prst="rect">
            <a:avLst/>
          </a:prstGeom>
        </p:spPr>
      </p:pic>
      <p:sp>
        <p:nvSpPr>
          <p:cNvPr id="8" name="Titre 1"/>
          <p:cNvSpPr txBox="1">
            <a:spLocks/>
          </p:cNvSpPr>
          <p:nvPr/>
        </p:nvSpPr>
        <p:spPr>
          <a:xfrm>
            <a:off x="-41685" y="476672"/>
            <a:ext cx="9144000" cy="1597139"/>
          </a:xfrm>
          <a:prstGeom prst="rect">
            <a:avLst/>
          </a:prstGeom>
          <a:effectLst>
            <a:outerShdw blurRad="50800" dist="38100" dir="16200000" rotWithShape="0">
              <a:prstClr val="black">
                <a:alpha val="40000"/>
              </a:prstClr>
            </a:outerShdw>
          </a:effectLst>
        </p:spPr>
        <p:txBody>
          <a:bodyPr vert="horz" lIns="91440" tIns="45720" rIns="91440" bIns="45720" rtlCol="0" anchor="ctr">
            <a:no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endParaRPr lang="fr-FR" sz="6600" b="1" dirty="0">
              <a:solidFill>
                <a:srgbClr val="FFFFFF"/>
              </a:solidFill>
              <a:latin typeface="Helvetica Neue"/>
              <a:cs typeface="Helvetica Neue"/>
            </a:endParaRPr>
          </a:p>
        </p:txBody>
      </p:sp>
      <p:sp>
        <p:nvSpPr>
          <p:cNvPr id="9" name="Rectangle 8"/>
          <p:cNvSpPr/>
          <p:nvPr/>
        </p:nvSpPr>
        <p:spPr>
          <a:xfrm>
            <a:off x="1979712" y="2996952"/>
            <a:ext cx="4464496" cy="1728191"/>
          </a:xfrm>
          <a:prstGeom prst="rect">
            <a:avLst/>
          </a:prstGeom>
          <a:solidFill>
            <a:schemeClr val="bg1">
              <a:alpha val="58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fr-FR" sz="3200" b="1" dirty="0">
                <a:solidFill>
                  <a:srgbClr val="4F6228"/>
                </a:solidFill>
                <a:latin typeface="Helvetica Neue"/>
                <a:cs typeface="Helvetica Neue"/>
              </a:rPr>
              <a:t>Merci de </a:t>
            </a:r>
            <a:r>
              <a:rPr lang="fr-FR" sz="3200" b="1" dirty="0" smtClean="0">
                <a:solidFill>
                  <a:srgbClr val="4F6228"/>
                </a:solidFill>
                <a:latin typeface="Helvetica Neue"/>
                <a:cs typeface="Helvetica Neue"/>
              </a:rPr>
              <a:t>votre attention </a:t>
            </a:r>
            <a:endParaRPr lang="fr-FR" sz="3200" b="1" dirty="0">
              <a:solidFill>
                <a:srgbClr val="4F6228"/>
              </a:solidFill>
              <a:latin typeface="Helvetica Neue"/>
              <a:cs typeface="Helvetica Neue"/>
            </a:endParaRPr>
          </a:p>
        </p:txBody>
      </p:sp>
      <p:pic>
        <p:nvPicPr>
          <p:cNvPr id="13" name="Image 12"/>
          <p:cNvPicPr>
            <a:picLocks noChangeAspect="1"/>
          </p:cNvPicPr>
          <p:nvPr/>
        </p:nvPicPr>
        <p:blipFill>
          <a:blip r:embed="rId3">
            <a:extLst>
              <a:ext uri="{28A0092B-C50C-407E-A947-70E740481C1C}">
                <a14:useLocalDpi xmlns:a14="http://schemas.microsoft.com/office/drawing/2010/main" xmlns="" val="0"/>
              </a:ext>
            </a:extLst>
          </a:blip>
          <a:stretch>
            <a:fillRect/>
          </a:stretch>
        </p:blipFill>
        <p:spPr>
          <a:xfrm>
            <a:off x="8123993" y="22207"/>
            <a:ext cx="1080120" cy="742582"/>
          </a:xfrm>
          <a:prstGeom prst="rect">
            <a:avLst/>
          </a:prstGeom>
          <a:ln>
            <a:noFill/>
          </a:ln>
          <a:effectLst>
            <a:softEdge rad="112500"/>
          </a:effectLst>
        </p:spPr>
      </p:pic>
    </p:spTree>
    <p:extLst>
      <p:ext uri="{BB962C8B-B14F-4D97-AF65-F5344CB8AC3E}">
        <p14:creationId xmlns:p14="http://schemas.microsoft.com/office/powerpoint/2010/main" xmlns="" val="3061684058"/>
      </p:ext>
    </p:extLst>
  </p:cSld>
  <p:clrMapOvr>
    <a:masterClrMapping/>
  </p:clrMapOvr>
  <mc:AlternateContent xmlns:mc="http://schemas.openxmlformats.org/markup-compatibility/2006">
    <mc:Choice xmlns:p14="http://schemas.microsoft.com/office/powerpoint/2010/main" xmlns="" Requires="p14">
      <p:transition p14:dur="100">
        <p:cut/>
      </p:transition>
    </mc:Choice>
    <mc:Fallback>
      <p:transition>
        <p:cut/>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txBox="1">
            <a:spLocks/>
          </p:cNvSpPr>
          <p:nvPr/>
        </p:nvSpPr>
        <p:spPr>
          <a:xfrm>
            <a:off x="457200" y="274638"/>
            <a:ext cx="8229600" cy="1143000"/>
          </a:xfrm>
          <a:prstGeom prst="rect">
            <a:avLst/>
          </a:prstGeom>
        </p:spPr>
        <p:txBody>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fr-SN" b="1" dirty="0" smtClean="0">
                <a:solidFill>
                  <a:schemeClr val="accent3">
                    <a:lumMod val="50000"/>
                  </a:schemeClr>
                </a:solidFill>
              </a:rPr>
              <a:t>Sommaire</a:t>
            </a:r>
            <a:endParaRPr lang="fr-FR" b="1" dirty="0">
              <a:solidFill>
                <a:schemeClr val="accent3">
                  <a:lumMod val="50000"/>
                </a:schemeClr>
              </a:solidFill>
            </a:endParaRPr>
          </a:p>
        </p:txBody>
      </p:sp>
      <p:sp>
        <p:nvSpPr>
          <p:cNvPr id="3" name="Rectangle 2"/>
          <p:cNvSpPr/>
          <p:nvPr/>
        </p:nvSpPr>
        <p:spPr>
          <a:xfrm>
            <a:off x="1727684" y="1670069"/>
            <a:ext cx="5688632" cy="3785652"/>
          </a:xfrm>
          <a:prstGeom prst="rect">
            <a:avLst/>
          </a:prstGeom>
        </p:spPr>
        <p:txBody>
          <a:bodyPr wrap="square">
            <a:spAutoFit/>
          </a:bodyPr>
          <a:lstStyle/>
          <a:p>
            <a:pPr marL="400050" indent="-400050" algn="ctr">
              <a:buAutoNum type="romanUcPeriod"/>
            </a:pPr>
            <a:r>
              <a:rPr lang="fr-FR" sz="2400" b="1" dirty="0" smtClean="0">
                <a:latin typeface="Fira Sans" panose="020B0503050000020004" pitchFamily="34" charset="0"/>
              </a:rPr>
              <a:t>Définitions </a:t>
            </a:r>
          </a:p>
          <a:p>
            <a:pPr marL="400050" indent="-400050" algn="ctr">
              <a:buAutoNum type="romanUcPeriod"/>
            </a:pPr>
            <a:endParaRPr lang="fr-FR" sz="2400" b="1" dirty="0" smtClean="0">
              <a:latin typeface="Fira Sans" panose="020B0503050000020004" pitchFamily="34" charset="0"/>
            </a:endParaRPr>
          </a:p>
          <a:p>
            <a:pPr marL="400050" indent="-400050" algn="ctr">
              <a:buAutoNum type="romanUcPeriod"/>
            </a:pPr>
            <a:r>
              <a:rPr lang="fr-FR" sz="2400" b="1" dirty="0" smtClean="0">
                <a:latin typeface="Fira Sans" panose="020B0503050000020004" pitchFamily="34" charset="0"/>
              </a:rPr>
              <a:t>Fondements juridiques</a:t>
            </a:r>
          </a:p>
          <a:p>
            <a:pPr marL="400050" indent="-400050" algn="ctr">
              <a:buAutoNum type="romanUcPeriod"/>
            </a:pPr>
            <a:endParaRPr lang="fr-FR" sz="2400" b="1" dirty="0" smtClean="0">
              <a:latin typeface="Fira Sans" panose="020B0503050000020004" pitchFamily="34" charset="0"/>
            </a:endParaRPr>
          </a:p>
          <a:p>
            <a:pPr marL="400050" indent="-400050" algn="ctr">
              <a:buAutoNum type="romanUcPeriod"/>
            </a:pPr>
            <a:r>
              <a:rPr lang="fr-FR" sz="2400" b="1" dirty="0" smtClean="0">
                <a:latin typeface="Fira Sans" panose="020B0503050000020004" pitchFamily="34" charset="0"/>
              </a:rPr>
              <a:t> </a:t>
            </a:r>
            <a:r>
              <a:rPr lang="fr-FR" sz="2400" b="1" dirty="0">
                <a:latin typeface="Fira Sans" panose="020B0503050000020004" pitchFamily="34" charset="0"/>
              </a:rPr>
              <a:t>Étendu des </a:t>
            </a:r>
            <a:r>
              <a:rPr lang="fr-FR" sz="2400" b="1" dirty="0" smtClean="0">
                <a:latin typeface="Fira Sans" panose="020B0503050000020004" pitchFamily="34" charset="0"/>
              </a:rPr>
              <a:t>avantages</a:t>
            </a:r>
          </a:p>
          <a:p>
            <a:pPr marL="400050" indent="-400050" algn="ctr">
              <a:buAutoNum type="romanUcPeriod"/>
            </a:pPr>
            <a:endParaRPr lang="fr-FR" sz="2400" b="1" dirty="0" smtClean="0">
              <a:latin typeface="Fira Sans" panose="020B0503050000020004" pitchFamily="34" charset="0"/>
            </a:endParaRPr>
          </a:p>
          <a:p>
            <a:pPr marL="400050" indent="-400050" algn="ctr">
              <a:buAutoNum type="romanUcPeriod"/>
            </a:pPr>
            <a:r>
              <a:rPr lang="fr-FR" sz="2400" b="1" dirty="0" smtClean="0">
                <a:latin typeface="Fira Sans" panose="020B0503050000020004" pitchFamily="34" charset="0"/>
              </a:rPr>
              <a:t> </a:t>
            </a:r>
            <a:r>
              <a:rPr lang="fr-FR" sz="2400" b="1" dirty="0">
                <a:latin typeface="Fira Sans" panose="020B0503050000020004" pitchFamily="34" charset="0"/>
              </a:rPr>
              <a:t>Procédures </a:t>
            </a:r>
            <a:endParaRPr lang="fr-FR" sz="2400" b="1" dirty="0" smtClean="0">
              <a:latin typeface="Fira Sans" panose="020B0503050000020004" pitchFamily="34" charset="0"/>
            </a:endParaRPr>
          </a:p>
          <a:p>
            <a:pPr marL="400050" indent="-400050" algn="ctr">
              <a:buAutoNum type="romanUcPeriod"/>
            </a:pPr>
            <a:endParaRPr lang="fr-FR" sz="2400" b="1" dirty="0" smtClean="0">
              <a:latin typeface="Fira Sans" panose="020B0503050000020004" pitchFamily="34" charset="0"/>
            </a:endParaRPr>
          </a:p>
          <a:p>
            <a:pPr marL="400050" indent="-400050" algn="ctr">
              <a:buAutoNum type="romanUcPeriod"/>
            </a:pPr>
            <a:r>
              <a:rPr lang="fr-FR" sz="2400" b="1" dirty="0" smtClean="0">
                <a:latin typeface="Fira Sans" panose="020B0503050000020004" pitchFamily="34" charset="0"/>
              </a:rPr>
              <a:t>GRED </a:t>
            </a:r>
            <a:r>
              <a:rPr lang="fr-FR" sz="2400" b="1" dirty="0">
                <a:latin typeface="Fira Sans" panose="020B0503050000020004" pitchFamily="34" charset="0"/>
              </a:rPr>
              <a:t>pour la dématérialisation </a:t>
            </a:r>
          </a:p>
          <a:p>
            <a:pPr algn="ctr"/>
            <a:endParaRPr lang="fr-FR" sz="2400" b="1" dirty="0">
              <a:latin typeface="Fira Sans" panose="020B0503050000020004" pitchFamily="34" charset="0"/>
            </a:endParaRPr>
          </a:p>
        </p:txBody>
      </p:sp>
      <p:pic>
        <p:nvPicPr>
          <p:cNvPr id="4" name="Image 3"/>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8123993" y="22207"/>
            <a:ext cx="1080120" cy="742582"/>
          </a:xfrm>
          <a:prstGeom prst="rect">
            <a:avLst/>
          </a:prstGeom>
          <a:ln>
            <a:noFill/>
          </a:ln>
          <a:effectLst>
            <a:softEdge rad="112500"/>
          </a:effectLst>
        </p:spPr>
      </p:pic>
    </p:spTree>
    <p:extLst>
      <p:ext uri="{BB962C8B-B14F-4D97-AF65-F5344CB8AC3E}">
        <p14:creationId xmlns:p14="http://schemas.microsoft.com/office/powerpoint/2010/main" xmlns="" val="1593665671"/>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wipe(down)">
                                      <p:cBhvr>
                                        <p:cTn id="12"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384"/>
            <a:ext cx="8229600" cy="1143000"/>
          </a:xfrm>
        </p:spPr>
        <p:txBody>
          <a:bodyPr/>
          <a:lstStyle/>
          <a:p>
            <a:pPr marL="0" indent="0"/>
            <a:r>
              <a:rPr lang="fr-FR" b="1" dirty="0">
                <a:solidFill>
                  <a:schemeClr val="accent3">
                    <a:lumMod val="50000"/>
                  </a:schemeClr>
                </a:solidFill>
                <a:latin typeface="Fira Sans" panose="020B0503050000020004" pitchFamily="34" charset="0"/>
              </a:rPr>
              <a:t>I. DÉFINITION</a:t>
            </a:r>
          </a:p>
        </p:txBody>
      </p:sp>
      <p:sp>
        <p:nvSpPr>
          <p:cNvPr id="3" name="Espace réservé du contenu 2"/>
          <p:cNvSpPr>
            <a:spLocks noGrp="1"/>
          </p:cNvSpPr>
          <p:nvPr>
            <p:ph idx="1"/>
          </p:nvPr>
        </p:nvSpPr>
        <p:spPr>
          <a:xfrm>
            <a:off x="395536" y="1052736"/>
            <a:ext cx="8229600" cy="504056"/>
          </a:xfrm>
        </p:spPr>
        <p:txBody>
          <a:bodyPr>
            <a:normAutofit/>
          </a:bodyPr>
          <a:lstStyle/>
          <a:p>
            <a:pPr marL="0" indent="0" algn="ctr">
              <a:buNone/>
            </a:pPr>
            <a:r>
              <a:rPr lang="fr-FR" sz="2000" b="1" i="1" dirty="0" smtClean="0">
                <a:latin typeface="Fira Sans" panose="020B0503050000020004" pitchFamily="34" charset="0"/>
              </a:rPr>
              <a:t>Exonérations </a:t>
            </a:r>
            <a:r>
              <a:rPr lang="fr-FR" sz="2000" b="1" i="1" dirty="0">
                <a:latin typeface="Fira Sans" panose="020B0503050000020004" pitchFamily="34" charset="0"/>
              </a:rPr>
              <a:t>et des Admissions temporaires.</a:t>
            </a:r>
          </a:p>
          <a:p>
            <a:pPr marL="0" indent="0" algn="ctr">
              <a:buNone/>
            </a:pPr>
            <a:endParaRPr lang="fr-FR" b="1" dirty="0">
              <a:latin typeface="Fira Sans" panose="020B0503050000020004" pitchFamily="34" charset="0"/>
            </a:endParaRPr>
          </a:p>
          <a:p>
            <a:endParaRPr lang="fr-FR" dirty="0"/>
          </a:p>
        </p:txBody>
      </p:sp>
      <p:grpSp>
        <p:nvGrpSpPr>
          <p:cNvPr id="4" name="Groupe 3"/>
          <p:cNvGrpSpPr/>
          <p:nvPr/>
        </p:nvGrpSpPr>
        <p:grpSpPr>
          <a:xfrm>
            <a:off x="81844" y="1772816"/>
            <a:ext cx="8856984" cy="4667455"/>
            <a:chOff x="189105" y="1775761"/>
            <a:chExt cx="8856984" cy="4667455"/>
          </a:xfrm>
        </p:grpSpPr>
        <p:grpSp>
          <p:nvGrpSpPr>
            <p:cNvPr id="5" name="Groupe 4"/>
            <p:cNvGrpSpPr/>
            <p:nvPr/>
          </p:nvGrpSpPr>
          <p:grpSpPr>
            <a:xfrm>
              <a:off x="189105" y="1775761"/>
              <a:ext cx="8856984" cy="3836234"/>
              <a:chOff x="197034" y="1952676"/>
              <a:chExt cx="12140055" cy="3732789"/>
            </a:xfrm>
          </p:grpSpPr>
          <p:sp>
            <p:nvSpPr>
              <p:cNvPr id="9" name="Rectangle 8"/>
              <p:cNvSpPr/>
              <p:nvPr/>
            </p:nvSpPr>
            <p:spPr bwMode="gray">
              <a:xfrm>
                <a:off x="197034" y="2381955"/>
                <a:ext cx="12140055" cy="749136"/>
              </a:xfrm>
              <a:prstGeom prst="rect">
                <a:avLst/>
              </a:prstGeom>
              <a:noFill/>
              <a:ln w="12700" algn="ctr">
                <a:solidFill>
                  <a:srgbClr val="4F6228"/>
                </a:solidFill>
                <a:miter lim="800000"/>
                <a:headEnd/>
                <a:tailEnd/>
              </a:ln>
            </p:spPr>
            <p:txBody>
              <a:bodyPr wrap="square" lIns="88900" tIns="88900" rIns="88900" bIns="88900" rtlCol="0" anchor="ctr"/>
              <a:lstStyle/>
              <a:p>
                <a:r>
                  <a:rPr lang="fr-FR" sz="2000" dirty="0">
                    <a:latin typeface="Fira Sans" panose="020B0503050000020004" pitchFamily="34" charset="0"/>
                  </a:rPr>
                  <a:t>L’exonération désigne le renoncement de l’Etat à des droits et taxes. C’est l’exemption de droit et taxes accordée à des bénéficiaires.</a:t>
                </a:r>
              </a:p>
            </p:txBody>
          </p:sp>
          <p:sp>
            <p:nvSpPr>
              <p:cNvPr id="10" name="Rectangle 9"/>
              <p:cNvSpPr/>
              <p:nvPr/>
            </p:nvSpPr>
            <p:spPr bwMode="gray">
              <a:xfrm>
                <a:off x="330905" y="1952676"/>
                <a:ext cx="2765627" cy="396630"/>
              </a:xfrm>
              <a:prstGeom prst="rect">
                <a:avLst/>
              </a:prstGeom>
              <a:solidFill>
                <a:schemeClr val="accent6">
                  <a:lumMod val="40000"/>
                  <a:lumOff val="60000"/>
                </a:schemeClr>
              </a:solidFill>
              <a:ln w="19050" algn="ctr">
                <a:noFill/>
                <a:miter lim="800000"/>
                <a:headEnd/>
                <a:tailEnd/>
              </a:ln>
            </p:spPr>
            <p:txBody>
              <a:bodyPr wrap="square" lIns="88900" tIns="88900" rIns="88900" bIns="88900" rtlCol="0" anchor="ctr"/>
              <a:lstStyle/>
              <a:p>
                <a:pPr>
                  <a:lnSpc>
                    <a:spcPct val="106000"/>
                  </a:lnSpc>
                  <a:buFont typeface="Wingdings 2" pitchFamily="18" charset="2"/>
                  <a:buNone/>
                </a:pPr>
                <a:endParaRPr lang="fr-FR" sz="1200" b="1" dirty="0" smtClean="0">
                  <a:solidFill>
                    <a:schemeClr val="bg1"/>
                  </a:solidFill>
                </a:endParaRPr>
              </a:p>
            </p:txBody>
          </p:sp>
          <p:sp>
            <p:nvSpPr>
              <p:cNvPr id="11" name="Rectangle 10"/>
              <p:cNvSpPr/>
              <p:nvPr/>
            </p:nvSpPr>
            <p:spPr bwMode="gray">
              <a:xfrm>
                <a:off x="519529" y="4788122"/>
                <a:ext cx="3574038" cy="897343"/>
              </a:xfrm>
              <a:prstGeom prst="rect">
                <a:avLst/>
              </a:prstGeom>
              <a:solidFill>
                <a:schemeClr val="bg1"/>
              </a:solidFill>
              <a:ln w="19050" algn="ctr">
                <a:noFill/>
                <a:miter lim="800000"/>
                <a:headEnd/>
                <a:tailEnd/>
              </a:ln>
            </p:spPr>
            <p:txBody>
              <a:bodyPr wrap="square" lIns="88900" tIns="88900" rIns="88900" bIns="88900" rtlCol="0" anchor="t"/>
              <a:lstStyle/>
              <a:p>
                <a:pPr marL="171450" indent="-171450">
                  <a:lnSpc>
                    <a:spcPct val="106000"/>
                  </a:lnSpc>
                  <a:buFont typeface="Arial" panose="020B0604020202020204" pitchFamily="34" charset="0"/>
                  <a:buChar char="•"/>
                </a:pPr>
                <a:endParaRPr lang="fr-FR" sz="1100" dirty="0" smtClean="0">
                  <a:solidFill>
                    <a:schemeClr val="tx2"/>
                  </a:solidFill>
                </a:endParaRPr>
              </a:p>
            </p:txBody>
          </p:sp>
        </p:grpSp>
        <p:sp>
          <p:nvSpPr>
            <p:cNvPr id="7" name="Rectangle 6"/>
            <p:cNvSpPr/>
            <p:nvPr/>
          </p:nvSpPr>
          <p:spPr bwMode="gray">
            <a:xfrm>
              <a:off x="189105" y="3652517"/>
              <a:ext cx="8856984" cy="2790699"/>
            </a:xfrm>
            <a:prstGeom prst="rect">
              <a:avLst/>
            </a:prstGeom>
            <a:noFill/>
            <a:ln w="12700" algn="ctr">
              <a:solidFill>
                <a:srgbClr val="4F6228"/>
              </a:solidFill>
              <a:miter lim="800000"/>
              <a:headEnd/>
              <a:tailEnd/>
            </a:ln>
          </p:spPr>
          <p:txBody>
            <a:bodyPr wrap="square" lIns="88900" tIns="88900" rIns="88900" bIns="88900" rtlCol="0" anchor="ctr"/>
            <a:lstStyle/>
            <a:p>
              <a:endParaRPr lang="fr-FR" sz="2000" b="1" dirty="0" smtClean="0">
                <a:latin typeface="Fira Sans" panose="020B0503050000020004" pitchFamily="34" charset="0"/>
              </a:endParaRPr>
            </a:p>
            <a:p>
              <a:r>
                <a:rPr lang="fr-FR" sz="2000" dirty="0" smtClean="0">
                  <a:latin typeface="Fira Sans" panose="020B0503050000020004" pitchFamily="34" charset="0"/>
                </a:rPr>
                <a:t>Les </a:t>
              </a:r>
              <a:r>
                <a:rPr lang="fr-FR" sz="2000" dirty="0">
                  <a:latin typeface="Fira Sans" panose="020B0503050000020004" pitchFamily="34" charset="0"/>
                </a:rPr>
                <a:t>admissions temporaires sont des régimes douaniers accordés aux importations en suspension des droits et taxes, de marchandises identifiables et susceptibles d’être réexportés, (Exemple AT pour les véhicules, engins, appareils etc.) Pour les besoins de notre présentation, nous devrons mettre le focus sur les exonérations accordées aux Organisations non-gouvernementales. Aussi pour les admissions temporaires (qui sont nombreuses) le régime de l’admission temporaire exceptionnelle est celui qui est applicable.</a:t>
              </a:r>
            </a:p>
            <a:p>
              <a:endParaRPr lang="fr-FR" sz="2000" b="1" dirty="0">
                <a:latin typeface="Fira Sans" panose="020B0503050000020004" pitchFamily="34" charset="0"/>
              </a:endParaRPr>
            </a:p>
          </p:txBody>
        </p:sp>
        <p:sp>
          <p:nvSpPr>
            <p:cNvPr id="8" name="Rectangle 7"/>
            <p:cNvSpPr/>
            <p:nvPr/>
          </p:nvSpPr>
          <p:spPr bwMode="gray">
            <a:xfrm>
              <a:off x="316107" y="3214453"/>
              <a:ext cx="4435162" cy="348443"/>
            </a:xfrm>
            <a:prstGeom prst="rect">
              <a:avLst/>
            </a:prstGeom>
            <a:solidFill>
              <a:schemeClr val="accent6">
                <a:lumMod val="40000"/>
                <a:lumOff val="60000"/>
              </a:schemeClr>
            </a:solidFill>
            <a:ln w="19050" algn="ctr">
              <a:noFill/>
              <a:miter lim="800000"/>
              <a:headEnd/>
              <a:tailEnd/>
            </a:ln>
          </p:spPr>
          <p:txBody>
            <a:bodyPr wrap="square" lIns="88900" tIns="88900" rIns="88900" bIns="88900" rtlCol="0" anchor="ctr"/>
            <a:lstStyle/>
            <a:p>
              <a:pPr>
                <a:lnSpc>
                  <a:spcPct val="106000"/>
                </a:lnSpc>
                <a:buFont typeface="Wingdings 2" pitchFamily="18" charset="2"/>
                <a:buNone/>
              </a:pPr>
              <a:r>
                <a:rPr lang="fr-FR" sz="2000" b="1" dirty="0">
                  <a:solidFill>
                    <a:srgbClr val="4F6228"/>
                  </a:solidFill>
                  <a:latin typeface="Fira Sans" panose="020B0503050000020004" pitchFamily="34" charset="0"/>
                </a:rPr>
                <a:t>LES ADMISSIONS TEMPORAIRES (AT)</a:t>
              </a:r>
            </a:p>
          </p:txBody>
        </p:sp>
      </p:grpSp>
      <p:sp>
        <p:nvSpPr>
          <p:cNvPr id="12" name="Rectangle 11"/>
          <p:cNvSpPr/>
          <p:nvPr/>
        </p:nvSpPr>
        <p:spPr>
          <a:xfrm>
            <a:off x="179512" y="1795626"/>
            <a:ext cx="1821332" cy="400110"/>
          </a:xfrm>
          <a:prstGeom prst="rect">
            <a:avLst/>
          </a:prstGeom>
        </p:spPr>
        <p:txBody>
          <a:bodyPr wrap="none">
            <a:spAutoFit/>
          </a:bodyPr>
          <a:lstStyle/>
          <a:p>
            <a:r>
              <a:rPr lang="fr-FR" sz="2000" b="1" dirty="0">
                <a:solidFill>
                  <a:srgbClr val="4F6228"/>
                </a:solidFill>
                <a:latin typeface="Fira Sans" panose="020B0503050000020004" pitchFamily="34" charset="0"/>
              </a:rPr>
              <a:t>EXONÉRATION</a:t>
            </a:r>
            <a:endParaRPr lang="fr-FR" dirty="0">
              <a:solidFill>
                <a:srgbClr val="4F6228"/>
              </a:solidFill>
              <a:latin typeface="Fira Sans" panose="020B0503050000020004" pitchFamily="34" charset="0"/>
            </a:endParaRPr>
          </a:p>
        </p:txBody>
      </p:sp>
      <p:pic>
        <p:nvPicPr>
          <p:cNvPr id="13" name="Image 12"/>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8123993" y="22207"/>
            <a:ext cx="1080120" cy="742582"/>
          </a:xfrm>
          <a:prstGeom prst="rect">
            <a:avLst/>
          </a:prstGeom>
          <a:ln>
            <a:noFill/>
          </a:ln>
          <a:effectLst>
            <a:softEdge rad="112500"/>
          </a:effectLst>
        </p:spPr>
      </p:pic>
    </p:spTree>
    <p:extLst>
      <p:ext uri="{BB962C8B-B14F-4D97-AF65-F5344CB8AC3E}">
        <p14:creationId xmlns:p14="http://schemas.microsoft.com/office/powerpoint/2010/main" xmlns="" val="3631160995"/>
      </p:ext>
    </p:extLst>
  </p:cSld>
  <p:clrMapOvr>
    <a:masterClrMapping/>
  </p:clrMapOvr>
  <p:transition spd="slow">
    <p:push dir="u"/>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0" y="116632"/>
            <a:ext cx="8123993" cy="1231106"/>
          </a:xfrm>
          <a:prstGeom prst="rect">
            <a:avLst/>
          </a:prstGeom>
          <a:noFill/>
        </p:spPr>
        <p:txBody>
          <a:bodyPr wrap="square" rtlCol="0">
            <a:spAutoFit/>
          </a:bodyPr>
          <a:lstStyle/>
          <a:p>
            <a:pPr algn="ctr">
              <a:spcBef>
                <a:spcPct val="0"/>
              </a:spcBef>
            </a:pPr>
            <a:r>
              <a:rPr lang="fr-FR" sz="2800" b="1" dirty="0">
                <a:solidFill>
                  <a:schemeClr val="accent3">
                    <a:lumMod val="50000"/>
                  </a:schemeClr>
                </a:solidFill>
                <a:latin typeface="Fira Sans" panose="020B0503050000020004" pitchFamily="34" charset="0"/>
                <a:ea typeface="+mj-ea"/>
                <a:cs typeface="+mj-cs"/>
              </a:rPr>
              <a:t>Dans ce </a:t>
            </a:r>
            <a:r>
              <a:rPr lang="fr-FR" sz="2800" b="1" dirty="0" smtClean="0">
                <a:solidFill>
                  <a:schemeClr val="accent3">
                    <a:lumMod val="50000"/>
                  </a:schemeClr>
                </a:solidFill>
                <a:latin typeface="Fira Sans" panose="020B0503050000020004" pitchFamily="34" charset="0"/>
                <a:ea typeface="+mj-ea"/>
                <a:cs typeface="+mj-cs"/>
              </a:rPr>
              <a:t>régime D’AT, </a:t>
            </a:r>
            <a:r>
              <a:rPr lang="fr-FR" sz="2800" b="1" dirty="0">
                <a:solidFill>
                  <a:schemeClr val="accent3">
                    <a:lumMod val="50000"/>
                  </a:schemeClr>
                </a:solidFill>
                <a:latin typeface="Fira Sans" panose="020B0503050000020004" pitchFamily="34" charset="0"/>
                <a:ea typeface="+mj-ea"/>
                <a:cs typeface="+mj-cs"/>
              </a:rPr>
              <a:t>deux codes- régimes sont concernés :</a:t>
            </a:r>
          </a:p>
          <a:p>
            <a:pPr algn="ctr"/>
            <a:endParaRPr lang="fr-FR" dirty="0"/>
          </a:p>
        </p:txBody>
      </p:sp>
      <p:graphicFrame>
        <p:nvGraphicFramePr>
          <p:cNvPr id="6" name="Diagramme 5"/>
          <p:cNvGraphicFramePr/>
          <p:nvPr>
            <p:extLst>
              <p:ext uri="{D42A27DB-BD31-4B8C-83A1-F6EECF244321}">
                <p14:modId xmlns:p14="http://schemas.microsoft.com/office/powerpoint/2010/main" xmlns="" val="952665033"/>
              </p:ext>
            </p:extLst>
          </p:nvPr>
        </p:nvGraphicFramePr>
        <p:xfrm>
          <a:off x="395536" y="1483043"/>
          <a:ext cx="8136904" cy="396218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10" name="Rectangle 9"/>
          <p:cNvSpPr/>
          <p:nvPr/>
        </p:nvSpPr>
        <p:spPr>
          <a:xfrm>
            <a:off x="0" y="5877272"/>
            <a:ext cx="9144000" cy="864096"/>
          </a:xfrm>
          <a:prstGeom prst="rect">
            <a:avLst/>
          </a:prstGeom>
          <a:solidFill>
            <a:schemeClr val="accent6">
              <a:lumMod val="40000"/>
              <a:lumOff val="60000"/>
            </a:schemeClr>
          </a:solidFill>
          <a:ln>
            <a:solidFill>
              <a:srgbClr val="4F6228"/>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fr-FR" sz="2000" b="1" i="1" dirty="0" smtClean="0">
              <a:solidFill>
                <a:schemeClr val="tx1"/>
              </a:solidFill>
              <a:latin typeface="Fira Sans Light" panose="020B0403050000020004" pitchFamily="34" charset="0"/>
            </a:endParaRPr>
          </a:p>
          <a:p>
            <a:pPr algn="ctr"/>
            <a:r>
              <a:rPr lang="fr-FR" sz="2000" b="1" i="1" dirty="0" smtClean="0">
                <a:solidFill>
                  <a:schemeClr val="tx1"/>
                </a:solidFill>
                <a:latin typeface="Fira Sans Light" panose="020B0403050000020004" pitchFamily="34" charset="0"/>
              </a:rPr>
              <a:t>NB</a:t>
            </a:r>
            <a:r>
              <a:rPr lang="fr-FR" sz="2000" b="1" i="1" dirty="0">
                <a:solidFill>
                  <a:schemeClr val="tx1"/>
                </a:solidFill>
                <a:latin typeface="Fira Sans Light" panose="020B0403050000020004" pitchFamily="34" charset="0"/>
              </a:rPr>
              <a:t>: </a:t>
            </a:r>
            <a:r>
              <a:rPr lang="fr-FR" sz="2000" b="1" dirty="0">
                <a:solidFill>
                  <a:schemeClr val="tx1"/>
                </a:solidFill>
                <a:latin typeface="Fira Sans Light" panose="020B0403050000020004" pitchFamily="34" charset="0"/>
              </a:rPr>
              <a:t>Le programme d’investissement est désormais obligatoire pour toutes les ONG</a:t>
            </a:r>
          </a:p>
          <a:p>
            <a:pPr algn="ctr"/>
            <a:endParaRPr lang="fr-FR" dirty="0"/>
          </a:p>
        </p:txBody>
      </p:sp>
      <p:pic>
        <p:nvPicPr>
          <p:cNvPr id="11" name="Image 10"/>
          <p:cNvPicPr>
            <a:picLocks noChangeAspect="1"/>
          </p:cNvPicPr>
          <p:nvPr/>
        </p:nvPicPr>
        <p:blipFill>
          <a:blip r:embed="rId6">
            <a:extLst>
              <a:ext uri="{28A0092B-C50C-407E-A947-70E740481C1C}">
                <a14:useLocalDpi xmlns:a14="http://schemas.microsoft.com/office/drawing/2010/main" xmlns="" val="0"/>
              </a:ext>
            </a:extLst>
          </a:blip>
          <a:stretch>
            <a:fillRect/>
          </a:stretch>
        </p:blipFill>
        <p:spPr>
          <a:xfrm>
            <a:off x="8123993" y="22207"/>
            <a:ext cx="1080120" cy="742582"/>
          </a:xfrm>
          <a:prstGeom prst="rect">
            <a:avLst/>
          </a:prstGeom>
          <a:ln>
            <a:noFill/>
          </a:ln>
          <a:effectLst>
            <a:softEdge rad="112500"/>
          </a:effectLst>
        </p:spPr>
      </p:pic>
    </p:spTree>
    <p:extLst>
      <p:ext uri="{BB962C8B-B14F-4D97-AF65-F5344CB8AC3E}">
        <p14:creationId xmlns:p14="http://schemas.microsoft.com/office/powerpoint/2010/main" xmlns="" val="3493691691"/>
      </p:ext>
    </p:extLst>
  </p:cSld>
  <p:clrMapOvr>
    <a:masterClrMapping/>
  </p:clrMapOvr>
  <p:transition spd="slow">
    <p:wip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txBox="1">
            <a:spLocks/>
          </p:cNvSpPr>
          <p:nvPr/>
        </p:nvSpPr>
        <p:spPr>
          <a:xfrm>
            <a:off x="-97936" y="203777"/>
            <a:ext cx="8229600" cy="1143000"/>
          </a:xfrm>
          <a:prstGeom prst="rect">
            <a:avLst/>
          </a:prstGeom>
        </p:spPr>
        <p:txBody>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fr-FR" b="1" dirty="0">
                <a:solidFill>
                  <a:schemeClr val="accent3">
                    <a:lumMod val="50000"/>
                  </a:schemeClr>
                </a:solidFill>
              </a:rPr>
              <a:t>II. LES FONDEMENTS JURIDIQUES</a:t>
            </a:r>
          </a:p>
        </p:txBody>
      </p:sp>
      <p:grpSp>
        <p:nvGrpSpPr>
          <p:cNvPr id="3" name="Group 46"/>
          <p:cNvGrpSpPr/>
          <p:nvPr/>
        </p:nvGrpSpPr>
        <p:grpSpPr>
          <a:xfrm>
            <a:off x="429912" y="1024746"/>
            <a:ext cx="8685844" cy="5436453"/>
            <a:chOff x="19014" y="1513828"/>
            <a:chExt cx="5073290" cy="2202443"/>
          </a:xfrm>
        </p:grpSpPr>
        <p:sp>
          <p:nvSpPr>
            <p:cNvPr id="4" name="TextBox 26"/>
            <p:cNvSpPr txBox="1"/>
            <p:nvPr/>
          </p:nvSpPr>
          <p:spPr>
            <a:xfrm>
              <a:off x="2229756" y="1513828"/>
              <a:ext cx="366457" cy="716956"/>
            </a:xfrm>
            <a:prstGeom prst="rect">
              <a:avLst/>
            </a:prstGeom>
            <a:noFill/>
          </p:spPr>
          <p:txBody>
            <a:bodyPr wrap="square" lIns="0" tIns="0" rIns="0" bIns="0" rtlCol="0">
              <a:spAutoFit/>
            </a:bodyPr>
            <a:lstStyle/>
            <a:p>
              <a:pPr algn="ctr">
                <a:defRPr/>
              </a:pPr>
              <a:r>
                <a:rPr lang="en-US" sz="11500" b="1" kern="0" dirty="0">
                  <a:solidFill>
                    <a:srgbClr val="2D2879"/>
                  </a:solidFill>
                </a:rPr>
                <a:t>1</a:t>
              </a:r>
            </a:p>
          </p:txBody>
        </p:sp>
        <p:sp>
          <p:nvSpPr>
            <p:cNvPr id="5" name="TextBox 27"/>
            <p:cNvSpPr txBox="1"/>
            <p:nvPr/>
          </p:nvSpPr>
          <p:spPr>
            <a:xfrm>
              <a:off x="1905375" y="1884360"/>
              <a:ext cx="366457" cy="716956"/>
            </a:xfrm>
            <a:prstGeom prst="rect">
              <a:avLst/>
            </a:prstGeom>
            <a:noFill/>
          </p:spPr>
          <p:txBody>
            <a:bodyPr wrap="square" lIns="0" tIns="0" rIns="0" bIns="0" rtlCol="0">
              <a:spAutoFit/>
            </a:bodyPr>
            <a:lstStyle/>
            <a:p>
              <a:pPr algn="ctr">
                <a:defRPr/>
              </a:pPr>
              <a:r>
                <a:rPr lang="en-US" sz="11500" b="1" kern="0" dirty="0">
                  <a:solidFill>
                    <a:schemeClr val="bg1">
                      <a:lumMod val="50000"/>
                    </a:schemeClr>
                  </a:solidFill>
                </a:rPr>
                <a:t>2</a:t>
              </a:r>
              <a:endParaRPr lang="en-US" sz="9600" b="1" kern="0" dirty="0">
                <a:solidFill>
                  <a:schemeClr val="bg1">
                    <a:lumMod val="50000"/>
                  </a:schemeClr>
                </a:solidFill>
              </a:endParaRPr>
            </a:p>
          </p:txBody>
        </p:sp>
        <p:sp>
          <p:nvSpPr>
            <p:cNvPr id="6" name="TextBox 28"/>
            <p:cNvSpPr txBox="1"/>
            <p:nvPr/>
          </p:nvSpPr>
          <p:spPr>
            <a:xfrm>
              <a:off x="2338569" y="2170691"/>
              <a:ext cx="366457" cy="716956"/>
            </a:xfrm>
            <a:prstGeom prst="rect">
              <a:avLst/>
            </a:prstGeom>
            <a:noFill/>
          </p:spPr>
          <p:txBody>
            <a:bodyPr wrap="square" lIns="0" tIns="0" rIns="0" bIns="0" rtlCol="0">
              <a:spAutoFit/>
            </a:bodyPr>
            <a:lstStyle/>
            <a:p>
              <a:pPr algn="ctr">
                <a:defRPr/>
              </a:pPr>
              <a:r>
                <a:rPr lang="en-US" sz="11500" b="1" kern="0" dirty="0">
                  <a:solidFill>
                    <a:schemeClr val="accent1"/>
                  </a:solidFill>
                </a:rPr>
                <a:t>3</a:t>
              </a:r>
              <a:endParaRPr lang="en-US" sz="8800" b="1" kern="0" dirty="0">
                <a:solidFill>
                  <a:schemeClr val="accent1"/>
                </a:solidFill>
              </a:endParaRPr>
            </a:p>
          </p:txBody>
        </p:sp>
        <p:sp>
          <p:nvSpPr>
            <p:cNvPr id="7" name="TextBox 29"/>
            <p:cNvSpPr txBox="1"/>
            <p:nvPr/>
          </p:nvSpPr>
          <p:spPr>
            <a:xfrm>
              <a:off x="2140758" y="2975208"/>
              <a:ext cx="366457" cy="716956"/>
            </a:xfrm>
            <a:prstGeom prst="rect">
              <a:avLst/>
            </a:prstGeom>
            <a:noFill/>
          </p:spPr>
          <p:txBody>
            <a:bodyPr wrap="square" lIns="0" tIns="0" rIns="0" bIns="0" rtlCol="0">
              <a:spAutoFit/>
            </a:bodyPr>
            <a:lstStyle/>
            <a:p>
              <a:pPr algn="ctr">
                <a:defRPr/>
              </a:pPr>
              <a:r>
                <a:rPr lang="en-US" sz="11500" b="1" kern="0" dirty="0">
                  <a:solidFill>
                    <a:schemeClr val="accent6"/>
                  </a:solidFill>
                </a:rPr>
                <a:t>5</a:t>
              </a:r>
            </a:p>
          </p:txBody>
        </p:sp>
        <p:sp>
          <p:nvSpPr>
            <p:cNvPr id="8" name="TextBox 30"/>
            <p:cNvSpPr txBox="1"/>
            <p:nvPr/>
          </p:nvSpPr>
          <p:spPr>
            <a:xfrm>
              <a:off x="1827990" y="2296685"/>
              <a:ext cx="366457" cy="1419586"/>
            </a:xfrm>
            <a:prstGeom prst="rect">
              <a:avLst/>
            </a:prstGeom>
            <a:noFill/>
          </p:spPr>
          <p:txBody>
            <a:bodyPr wrap="square" lIns="0" tIns="0" rIns="0" bIns="0" rtlCol="0">
              <a:spAutoFit/>
            </a:bodyPr>
            <a:lstStyle/>
            <a:p>
              <a:pPr algn="ctr">
                <a:defRPr/>
              </a:pPr>
              <a:r>
                <a:rPr lang="en-US" sz="16600" b="1" kern="0" dirty="0">
                  <a:solidFill>
                    <a:srgbClr val="0070C0"/>
                  </a:solidFill>
                </a:rPr>
                <a:t>4</a:t>
              </a:r>
            </a:p>
          </p:txBody>
        </p:sp>
        <p:sp>
          <p:nvSpPr>
            <p:cNvPr id="11" name="Rectangle 10"/>
            <p:cNvSpPr/>
            <p:nvPr/>
          </p:nvSpPr>
          <p:spPr>
            <a:xfrm>
              <a:off x="2536967" y="1842299"/>
              <a:ext cx="2214630" cy="249376"/>
            </a:xfrm>
            <a:prstGeom prst="rect">
              <a:avLst/>
            </a:prstGeom>
          </p:spPr>
          <p:txBody>
            <a:bodyPr wrap="square" lIns="0" tIns="0" rIns="0" bIns="0">
              <a:spAutoFit/>
            </a:bodyPr>
            <a:lstStyle/>
            <a:p>
              <a:pPr algn="ctr">
                <a:defRPr/>
              </a:pPr>
              <a:r>
                <a:rPr lang="fr-FR" sz="2000" b="1" kern="0" dirty="0">
                  <a:solidFill>
                    <a:srgbClr val="2D2879"/>
                  </a:solidFill>
                  <a:latin typeface="Fira Sans Light" panose="020B0403050000020004" pitchFamily="34" charset="0"/>
                </a:rPr>
                <a:t>Loi N°2014-10 portant code des douanes </a:t>
              </a:r>
            </a:p>
          </p:txBody>
        </p:sp>
        <p:sp>
          <p:nvSpPr>
            <p:cNvPr id="12" name="Rectangle 11"/>
            <p:cNvSpPr/>
            <p:nvPr/>
          </p:nvSpPr>
          <p:spPr>
            <a:xfrm>
              <a:off x="2728179" y="2492338"/>
              <a:ext cx="2364125" cy="199501"/>
            </a:xfrm>
            <a:prstGeom prst="rect">
              <a:avLst/>
            </a:prstGeom>
          </p:spPr>
          <p:txBody>
            <a:bodyPr wrap="square" lIns="0" tIns="0" rIns="0" bIns="0">
              <a:spAutoFit/>
            </a:bodyPr>
            <a:lstStyle/>
            <a:p>
              <a:r>
                <a:rPr lang="fr-FR" sz="1600" b="1" kern="0" dirty="0">
                  <a:solidFill>
                    <a:srgbClr val="4F81BD"/>
                  </a:solidFill>
                  <a:latin typeface="Fira Sans Light" panose="020B0403050000020004" pitchFamily="34" charset="0"/>
                </a:rPr>
                <a:t>Décret 2015-145 du 4 février 2015 fixant les modalités d’intervention des ONG </a:t>
              </a:r>
            </a:p>
          </p:txBody>
        </p:sp>
        <p:sp>
          <p:nvSpPr>
            <p:cNvPr id="13" name="Rectangle 12"/>
            <p:cNvSpPr/>
            <p:nvPr/>
          </p:nvSpPr>
          <p:spPr>
            <a:xfrm>
              <a:off x="2536967" y="3229083"/>
              <a:ext cx="2462222" cy="299251"/>
            </a:xfrm>
            <a:prstGeom prst="rect">
              <a:avLst/>
            </a:prstGeom>
          </p:spPr>
          <p:txBody>
            <a:bodyPr wrap="square" lIns="0" tIns="0" rIns="0" bIns="0">
              <a:spAutoFit/>
            </a:bodyPr>
            <a:lstStyle/>
            <a:p>
              <a:r>
                <a:rPr lang="fr-FR" sz="1600" b="1" kern="0" dirty="0">
                  <a:solidFill>
                    <a:srgbClr val="F79646"/>
                  </a:solidFill>
                  <a:latin typeface="Fira Sans Light" panose="020B0403050000020004" pitchFamily="34" charset="0"/>
                </a:rPr>
                <a:t>Les conventions de Vienne sur </a:t>
              </a:r>
              <a:r>
                <a:rPr lang="fr-FR" sz="1600" b="1" kern="0" dirty="0" smtClean="0">
                  <a:solidFill>
                    <a:srgbClr val="F79646"/>
                  </a:solidFill>
                  <a:latin typeface="Fira Sans Light" panose="020B0403050000020004" pitchFamily="34" charset="0"/>
                </a:rPr>
                <a:t>les relations </a:t>
              </a:r>
              <a:r>
                <a:rPr lang="fr-FR" sz="1600" b="1" kern="0" dirty="0">
                  <a:solidFill>
                    <a:srgbClr val="F79646"/>
                  </a:solidFill>
                  <a:latin typeface="Fira Sans Light" panose="020B0403050000020004" pitchFamily="34" charset="0"/>
                </a:rPr>
                <a:t>diplomatiques et consulaires De 1961 et 1963</a:t>
              </a:r>
              <a:r>
                <a:rPr lang="fr-FR" sz="1600" b="1" kern="0" dirty="0" smtClean="0">
                  <a:solidFill>
                    <a:srgbClr val="F79646"/>
                  </a:solidFill>
                  <a:latin typeface="Fira Sans Light" panose="020B0403050000020004" pitchFamily="34" charset="0"/>
                </a:rPr>
                <a:t>. et autres Accords Bilatéraux </a:t>
              </a:r>
              <a:endParaRPr lang="fr-FR" sz="1600" b="1" kern="0" dirty="0">
                <a:solidFill>
                  <a:srgbClr val="F79646"/>
                </a:solidFill>
                <a:latin typeface="Fira Sans Light" panose="020B0403050000020004" pitchFamily="34" charset="0"/>
              </a:endParaRPr>
            </a:p>
          </p:txBody>
        </p:sp>
        <p:sp>
          <p:nvSpPr>
            <p:cNvPr id="16" name="Rectangle 15"/>
            <p:cNvSpPr/>
            <p:nvPr/>
          </p:nvSpPr>
          <p:spPr>
            <a:xfrm>
              <a:off x="19014" y="2705667"/>
              <a:ext cx="1724427" cy="498752"/>
            </a:xfrm>
            <a:prstGeom prst="rect">
              <a:avLst/>
            </a:prstGeom>
          </p:spPr>
          <p:txBody>
            <a:bodyPr wrap="square" lIns="0" tIns="0" rIns="0" bIns="0">
              <a:spAutoFit/>
            </a:bodyPr>
            <a:lstStyle/>
            <a:p>
              <a:r>
                <a:rPr lang="fr-FR" sz="1600" b="1" kern="0" dirty="0">
                  <a:solidFill>
                    <a:srgbClr val="0070C0"/>
                  </a:solidFill>
                  <a:latin typeface="Fira Sans Light" panose="020B0403050000020004" pitchFamily="34" charset="0"/>
                </a:rPr>
                <a:t>Arrêté numéro 13717/MEFP 14 juillet 2015 fixant les conditions d’application de l’admission temporaire exceptionnelle </a:t>
              </a:r>
            </a:p>
          </p:txBody>
        </p:sp>
        <p:sp>
          <p:nvSpPr>
            <p:cNvPr id="17" name="Rectangle 16"/>
            <p:cNvSpPr/>
            <p:nvPr/>
          </p:nvSpPr>
          <p:spPr>
            <a:xfrm>
              <a:off x="34952" y="2193817"/>
              <a:ext cx="1969103" cy="399002"/>
            </a:xfrm>
            <a:prstGeom prst="rect">
              <a:avLst/>
            </a:prstGeom>
          </p:spPr>
          <p:txBody>
            <a:bodyPr wrap="square" lIns="0" tIns="0" rIns="0" bIns="0">
              <a:spAutoFit/>
            </a:bodyPr>
            <a:lstStyle/>
            <a:p>
              <a:pPr lvl="0"/>
              <a:r>
                <a:rPr lang="fr-FR" sz="1600" b="1" kern="0" dirty="0">
                  <a:solidFill>
                    <a:srgbClr val="7F7F7F"/>
                  </a:solidFill>
                  <a:latin typeface="Fira Sans Light" panose="020B0403050000020004" pitchFamily="34" charset="0"/>
                </a:rPr>
                <a:t>Décret 83-504 du 17 mai 1983 qui fixe les conditions des exonérations   </a:t>
              </a:r>
            </a:p>
            <a:p>
              <a:pPr lvl="0">
                <a:defRPr/>
              </a:pPr>
              <a:endParaRPr lang="fr-FR" sz="1600" kern="0" dirty="0">
                <a:solidFill>
                  <a:schemeClr val="accent1"/>
                </a:solidFill>
              </a:endParaRPr>
            </a:p>
          </p:txBody>
        </p:sp>
      </p:grpSp>
      <p:pic>
        <p:nvPicPr>
          <p:cNvPr id="18" name="Image 17"/>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8123993" y="22207"/>
            <a:ext cx="1080120" cy="742582"/>
          </a:xfrm>
          <a:prstGeom prst="rect">
            <a:avLst/>
          </a:prstGeom>
          <a:ln>
            <a:noFill/>
          </a:ln>
          <a:effectLst>
            <a:softEdge rad="112500"/>
          </a:effectLst>
        </p:spPr>
      </p:pic>
    </p:spTree>
    <p:extLst>
      <p:ext uri="{BB962C8B-B14F-4D97-AF65-F5344CB8AC3E}">
        <p14:creationId xmlns:p14="http://schemas.microsoft.com/office/powerpoint/2010/main" xmlns="" val="999708128"/>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0344" y="548680"/>
            <a:ext cx="8686800" cy="1143000"/>
          </a:xfrm>
        </p:spPr>
        <p:txBody>
          <a:bodyPr>
            <a:normAutofit fontScale="90000"/>
          </a:bodyPr>
          <a:lstStyle/>
          <a:p>
            <a:r>
              <a:rPr lang="fr-FR" sz="3200" b="1" dirty="0">
                <a:solidFill>
                  <a:srgbClr val="FF0000"/>
                </a:solidFill>
              </a:rPr>
              <a:t/>
            </a:r>
            <a:br>
              <a:rPr lang="fr-FR" sz="3200" b="1" dirty="0">
                <a:solidFill>
                  <a:srgbClr val="FF0000"/>
                </a:solidFill>
              </a:rPr>
            </a:br>
            <a:r>
              <a:rPr lang="fr-FR" sz="4900" b="1" dirty="0">
                <a:solidFill>
                  <a:schemeClr val="accent3">
                    <a:lumMod val="50000"/>
                  </a:schemeClr>
                </a:solidFill>
                <a:latin typeface="Fira Sans" panose="020B0503050000020004" pitchFamily="34" charset="0"/>
              </a:rPr>
              <a:t>III. ETENDU DU RÉGIME PARTICULIER DES ONG </a:t>
            </a:r>
            <a:br>
              <a:rPr lang="fr-FR" sz="4900" b="1" dirty="0">
                <a:solidFill>
                  <a:schemeClr val="accent3">
                    <a:lumMod val="50000"/>
                  </a:schemeClr>
                </a:solidFill>
                <a:latin typeface="Fira Sans" panose="020B0503050000020004" pitchFamily="34" charset="0"/>
              </a:rPr>
            </a:br>
            <a:endParaRPr lang="fr-FR" sz="4900" b="1" dirty="0">
              <a:solidFill>
                <a:schemeClr val="accent3">
                  <a:lumMod val="50000"/>
                </a:schemeClr>
              </a:solidFill>
              <a:latin typeface="Fira Sans" panose="020B0503050000020004" pitchFamily="34" charset="0"/>
            </a:endParaRPr>
          </a:p>
        </p:txBody>
      </p:sp>
      <p:sp>
        <p:nvSpPr>
          <p:cNvPr id="3" name="Espace réservé du contenu 2"/>
          <p:cNvSpPr>
            <a:spLocks noGrp="1"/>
          </p:cNvSpPr>
          <p:nvPr>
            <p:ph idx="1"/>
          </p:nvPr>
        </p:nvSpPr>
        <p:spPr>
          <a:xfrm>
            <a:off x="2483768" y="1603439"/>
            <a:ext cx="4446004" cy="648072"/>
          </a:xfrm>
        </p:spPr>
        <p:txBody>
          <a:bodyPr>
            <a:normAutofit/>
          </a:bodyPr>
          <a:lstStyle/>
          <a:p>
            <a:pPr marL="0" indent="0">
              <a:buNone/>
            </a:pPr>
            <a:r>
              <a:rPr lang="fr-FR" sz="2800" b="1" dirty="0">
                <a:latin typeface="Fira Sans Light" panose="020B0403050000020004" pitchFamily="34" charset="0"/>
              </a:rPr>
              <a:t>Ce régime s’entend </a:t>
            </a:r>
            <a:r>
              <a:rPr lang="fr-FR" sz="2800" b="1" dirty="0" smtClean="0">
                <a:latin typeface="Fira Sans Light" panose="020B0403050000020004" pitchFamily="34" charset="0"/>
              </a:rPr>
              <a:t>des</a:t>
            </a:r>
            <a:endParaRPr lang="fr-FR" sz="2800" dirty="0">
              <a:latin typeface="Fira Sans Light" panose="020B0403050000020004" pitchFamily="34" charset="0"/>
            </a:endParaRPr>
          </a:p>
        </p:txBody>
      </p:sp>
      <p:graphicFrame>
        <p:nvGraphicFramePr>
          <p:cNvPr id="4" name="Diagramme 3"/>
          <p:cNvGraphicFramePr/>
          <p:nvPr>
            <p:extLst>
              <p:ext uri="{D42A27DB-BD31-4B8C-83A1-F6EECF244321}">
                <p14:modId xmlns:p14="http://schemas.microsoft.com/office/powerpoint/2010/main" xmlns="" val="2157436681"/>
              </p:ext>
            </p:extLst>
          </p:nvPr>
        </p:nvGraphicFramePr>
        <p:xfrm>
          <a:off x="1403648" y="2024844"/>
          <a:ext cx="6096000" cy="4064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6" name="Espace réservé du contenu 2"/>
          <p:cNvSpPr txBox="1">
            <a:spLocks/>
          </p:cNvSpPr>
          <p:nvPr/>
        </p:nvSpPr>
        <p:spPr>
          <a:xfrm>
            <a:off x="2915816" y="5908824"/>
            <a:ext cx="3293818" cy="648072"/>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fr-FR" sz="2800" b="1" dirty="0">
              <a:latin typeface="Fira Sans Light" panose="020B0403050000020004" pitchFamily="34" charset="0"/>
            </a:endParaRPr>
          </a:p>
        </p:txBody>
      </p:sp>
      <p:pic>
        <p:nvPicPr>
          <p:cNvPr id="7" name="Image 6"/>
          <p:cNvPicPr>
            <a:picLocks noChangeAspect="1"/>
          </p:cNvPicPr>
          <p:nvPr/>
        </p:nvPicPr>
        <p:blipFill>
          <a:blip r:embed="rId6">
            <a:extLst>
              <a:ext uri="{28A0092B-C50C-407E-A947-70E740481C1C}">
                <a14:useLocalDpi xmlns:a14="http://schemas.microsoft.com/office/drawing/2010/main" xmlns="" val="0"/>
              </a:ext>
            </a:extLst>
          </a:blip>
          <a:stretch>
            <a:fillRect/>
          </a:stretch>
        </p:blipFill>
        <p:spPr>
          <a:xfrm>
            <a:off x="8123993" y="22207"/>
            <a:ext cx="1080120" cy="742582"/>
          </a:xfrm>
          <a:prstGeom prst="rect">
            <a:avLst/>
          </a:prstGeom>
          <a:ln>
            <a:noFill/>
          </a:ln>
          <a:effectLst>
            <a:softEdge rad="112500"/>
          </a:effectLst>
        </p:spPr>
      </p:pic>
    </p:spTree>
    <p:extLst>
      <p:ext uri="{BB962C8B-B14F-4D97-AF65-F5344CB8AC3E}">
        <p14:creationId xmlns:p14="http://schemas.microsoft.com/office/powerpoint/2010/main" xmlns="" val="1115353098"/>
      </p:ext>
    </p:extLst>
  </p:cSld>
  <p:clrMapOvr>
    <a:masterClrMapping/>
  </p:clrMapOvr>
  <mc:AlternateContent xmlns:mc="http://schemas.openxmlformats.org/markup-compatibility/2006">
    <mc:Choice xmlns:p14="http://schemas.microsoft.com/office/powerpoint/2010/main" xmlns="" Requires="p14">
      <p:transition spd="slow" p14:dur="800">
        <p:circle/>
      </p:transition>
    </mc:Choice>
    <mc:Fallback>
      <p:transition spd="slow">
        <p:circl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39552" y="25121"/>
            <a:ext cx="8229600" cy="1143000"/>
          </a:xfrm>
        </p:spPr>
        <p:txBody>
          <a:bodyPr>
            <a:normAutofit fontScale="90000"/>
          </a:bodyPr>
          <a:lstStyle/>
          <a:p>
            <a:r>
              <a:rPr lang="fr-FR" sz="6000" b="1" dirty="0">
                <a:solidFill>
                  <a:srgbClr val="FF0000"/>
                </a:solidFill>
              </a:rPr>
              <a:t/>
            </a:r>
            <a:br>
              <a:rPr lang="fr-FR" sz="6000" b="1" dirty="0">
                <a:solidFill>
                  <a:srgbClr val="FF0000"/>
                </a:solidFill>
              </a:rPr>
            </a:br>
            <a:r>
              <a:rPr lang="fr-FR" sz="4900" b="1" dirty="0">
                <a:solidFill>
                  <a:schemeClr val="accent3">
                    <a:lumMod val="50000"/>
                  </a:schemeClr>
                </a:solidFill>
                <a:latin typeface="Fira Sans" panose="020B0503050000020004" pitchFamily="34" charset="0"/>
              </a:rPr>
              <a:t>A. AVANTAGES DOUANIERS </a:t>
            </a:r>
            <a:r>
              <a:rPr lang="fr-FR" sz="6000" b="1" dirty="0">
                <a:solidFill>
                  <a:srgbClr val="FF0000"/>
                </a:solidFill>
              </a:rPr>
              <a:t/>
            </a:r>
            <a:br>
              <a:rPr lang="fr-FR" sz="6000" b="1" dirty="0">
                <a:solidFill>
                  <a:srgbClr val="FF0000"/>
                </a:solidFill>
              </a:rPr>
            </a:br>
            <a:endParaRPr lang="fr-FR" b="1" dirty="0">
              <a:solidFill>
                <a:schemeClr val="accent3">
                  <a:lumMod val="50000"/>
                </a:schemeClr>
              </a:solidFill>
            </a:endParaRPr>
          </a:p>
        </p:txBody>
      </p:sp>
      <p:grpSp>
        <p:nvGrpSpPr>
          <p:cNvPr id="3" name="Group 4"/>
          <p:cNvGrpSpPr/>
          <p:nvPr/>
        </p:nvGrpSpPr>
        <p:grpSpPr>
          <a:xfrm>
            <a:off x="239210" y="908720"/>
            <a:ext cx="8830283" cy="6101916"/>
            <a:chOff x="766155" y="1125081"/>
            <a:chExt cx="8969016" cy="6382219"/>
          </a:xfrm>
        </p:grpSpPr>
        <p:sp>
          <p:nvSpPr>
            <p:cNvPr id="4" name="Right Arrow 48"/>
            <p:cNvSpPr/>
            <p:nvPr/>
          </p:nvSpPr>
          <p:spPr>
            <a:xfrm>
              <a:off x="776120" y="1125081"/>
              <a:ext cx="8419165" cy="2468927"/>
            </a:xfrm>
            <a:prstGeom prst="rightArrow">
              <a:avLst>
                <a:gd name="adj1" fmla="val 66450"/>
                <a:gd name="adj2" fmla="val 33566"/>
              </a:avLst>
            </a:prstGeom>
            <a:solidFill>
              <a:srgbClr val="FFC000"/>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91440" tIns="91440" rIns="91440" bIns="91440" rtlCol="0" anchor="ctr">
              <a:noAutofit/>
            </a:bodyPr>
            <a:lstStyle/>
            <a:p>
              <a:pPr algn="ctr"/>
              <a:endParaRPr lang="en-US" sz="1400" err="1" smtClean="0">
                <a:solidFill>
                  <a:schemeClr val="tx2"/>
                </a:solidFill>
              </a:endParaRPr>
            </a:p>
          </p:txBody>
        </p:sp>
        <p:sp>
          <p:nvSpPr>
            <p:cNvPr id="5" name="Right Arrow 49"/>
            <p:cNvSpPr/>
            <p:nvPr/>
          </p:nvSpPr>
          <p:spPr>
            <a:xfrm>
              <a:off x="766155" y="2969908"/>
              <a:ext cx="7988629" cy="2112507"/>
            </a:xfrm>
            <a:prstGeom prst="rightArrow">
              <a:avLst>
                <a:gd name="adj1" fmla="val 66450"/>
                <a:gd name="adj2" fmla="val 32165"/>
              </a:avLst>
            </a:prstGeom>
            <a:solidFill>
              <a:schemeClr val="accent3">
                <a:lumMod val="60000"/>
                <a:lumOff val="40000"/>
              </a:schemeClr>
            </a:solidFill>
            <a:ln w="12700">
              <a:solidFill>
                <a:srgbClr val="4F6228"/>
              </a:solidFill>
            </a:ln>
          </p:spPr>
          <p:style>
            <a:lnRef idx="2">
              <a:schemeClr val="accent1">
                <a:shade val="50000"/>
              </a:schemeClr>
            </a:lnRef>
            <a:fillRef idx="1">
              <a:schemeClr val="accent1"/>
            </a:fillRef>
            <a:effectRef idx="0">
              <a:schemeClr val="accent1"/>
            </a:effectRef>
            <a:fontRef idx="minor">
              <a:schemeClr val="lt1"/>
            </a:fontRef>
          </p:style>
          <p:txBody>
            <a:bodyPr lIns="91440" tIns="91440" rIns="91440" bIns="91440" rtlCol="0" anchor="ctr">
              <a:noAutofit/>
            </a:bodyPr>
            <a:lstStyle/>
            <a:p>
              <a:pPr algn="ctr"/>
              <a:endParaRPr lang="en-US" sz="1400" err="1" smtClean="0">
                <a:solidFill>
                  <a:schemeClr val="tx2"/>
                </a:solidFill>
              </a:endParaRPr>
            </a:p>
          </p:txBody>
        </p:sp>
        <p:sp>
          <p:nvSpPr>
            <p:cNvPr id="6" name="Right Arrow 50"/>
            <p:cNvSpPr/>
            <p:nvPr/>
          </p:nvSpPr>
          <p:spPr>
            <a:xfrm>
              <a:off x="776119" y="4418524"/>
              <a:ext cx="8959052" cy="3088776"/>
            </a:xfrm>
            <a:prstGeom prst="rightArrow">
              <a:avLst>
                <a:gd name="adj1" fmla="val 66450"/>
                <a:gd name="adj2" fmla="val 42963"/>
              </a:avLst>
            </a:prstGeom>
            <a:solidFill>
              <a:schemeClr val="accent4">
                <a:lumMod val="60000"/>
                <a:lumOff val="40000"/>
              </a:scheme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91440" tIns="91440" rIns="91440" bIns="91440" rtlCol="0" anchor="ctr">
              <a:noAutofit/>
            </a:bodyPr>
            <a:lstStyle/>
            <a:p>
              <a:pPr algn="ctr"/>
              <a:endParaRPr lang="en-US" sz="1400" err="1" smtClean="0">
                <a:solidFill>
                  <a:schemeClr val="tx2"/>
                </a:solidFill>
              </a:endParaRPr>
            </a:p>
          </p:txBody>
        </p:sp>
        <p:sp>
          <p:nvSpPr>
            <p:cNvPr id="7" name="Flowchart: Data 9"/>
            <p:cNvSpPr/>
            <p:nvPr/>
          </p:nvSpPr>
          <p:spPr>
            <a:xfrm>
              <a:off x="776120" y="1349409"/>
              <a:ext cx="1988820" cy="5431554"/>
            </a:xfrm>
            <a:custGeom>
              <a:avLst/>
              <a:gdLst>
                <a:gd name="connsiteX0" fmla="*/ 0 w 10000"/>
                <a:gd name="connsiteY0" fmla="*/ 10000 h 10000"/>
                <a:gd name="connsiteX1" fmla="*/ 2000 w 10000"/>
                <a:gd name="connsiteY1" fmla="*/ 0 h 10000"/>
                <a:gd name="connsiteX2" fmla="*/ 10000 w 10000"/>
                <a:gd name="connsiteY2" fmla="*/ 0 h 10000"/>
                <a:gd name="connsiteX3" fmla="*/ 8000 w 10000"/>
                <a:gd name="connsiteY3" fmla="*/ 10000 h 10000"/>
                <a:gd name="connsiteX4" fmla="*/ 0 w 10000"/>
                <a:gd name="connsiteY4" fmla="*/ 10000 h 10000"/>
                <a:gd name="connsiteX0" fmla="*/ 0 w 13050"/>
                <a:gd name="connsiteY0" fmla="*/ 10000 h 10000"/>
                <a:gd name="connsiteX1" fmla="*/ 2000 w 13050"/>
                <a:gd name="connsiteY1" fmla="*/ 0 h 10000"/>
                <a:gd name="connsiteX2" fmla="*/ 13050 w 13050"/>
                <a:gd name="connsiteY2" fmla="*/ 0 h 10000"/>
                <a:gd name="connsiteX3" fmla="*/ 8000 w 13050"/>
                <a:gd name="connsiteY3" fmla="*/ 10000 h 10000"/>
                <a:gd name="connsiteX4" fmla="*/ 0 w 13050"/>
                <a:gd name="connsiteY4" fmla="*/ 10000 h 10000"/>
                <a:gd name="connsiteX0" fmla="*/ 0 w 13050"/>
                <a:gd name="connsiteY0" fmla="*/ 10000 h 10000"/>
                <a:gd name="connsiteX1" fmla="*/ 5300 w 13050"/>
                <a:gd name="connsiteY1" fmla="*/ 0 h 10000"/>
                <a:gd name="connsiteX2" fmla="*/ 13050 w 13050"/>
                <a:gd name="connsiteY2" fmla="*/ 0 h 10000"/>
                <a:gd name="connsiteX3" fmla="*/ 8000 w 13050"/>
                <a:gd name="connsiteY3" fmla="*/ 10000 h 10000"/>
                <a:gd name="connsiteX4" fmla="*/ 0 w 13050"/>
                <a:gd name="connsiteY4" fmla="*/ 10000 h 10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3050" h="10000">
                  <a:moveTo>
                    <a:pt x="0" y="10000"/>
                  </a:moveTo>
                  <a:lnTo>
                    <a:pt x="5300" y="0"/>
                  </a:lnTo>
                  <a:lnTo>
                    <a:pt x="13050" y="0"/>
                  </a:lnTo>
                  <a:lnTo>
                    <a:pt x="8000" y="10000"/>
                  </a:lnTo>
                  <a:lnTo>
                    <a:pt x="0" y="10000"/>
                  </a:lnTo>
                  <a:close/>
                </a:path>
              </a:pathLst>
            </a:custGeom>
            <a:solidFill>
              <a:schemeClr val="bg1">
                <a:alpha val="74902"/>
              </a:schemeClr>
            </a:solidFill>
            <a:ln w="127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lIns="91440" tIns="91440" rIns="91440" bIns="91440" rtlCol="0" anchor="ctr">
              <a:noAutofit/>
            </a:bodyPr>
            <a:lstStyle/>
            <a:p>
              <a:pPr algn="ctr"/>
              <a:endParaRPr lang="en-US" sz="1400" err="1" smtClean="0">
                <a:solidFill>
                  <a:schemeClr val="tx2"/>
                </a:solidFill>
              </a:endParaRPr>
            </a:p>
          </p:txBody>
        </p:sp>
        <p:sp>
          <p:nvSpPr>
            <p:cNvPr id="8" name="Half Frame 52"/>
            <p:cNvSpPr/>
            <p:nvPr/>
          </p:nvSpPr>
          <p:spPr>
            <a:xfrm rot="8142470">
              <a:off x="2127301" y="1883868"/>
              <a:ext cx="281314" cy="301384"/>
            </a:xfrm>
            <a:prstGeom prst="halfFrame">
              <a:avLst>
                <a:gd name="adj1" fmla="val 26576"/>
                <a:gd name="adj2" fmla="val 25856"/>
              </a:avLst>
            </a:prstGeom>
            <a:ln/>
          </p:spPr>
          <p:style>
            <a:lnRef idx="2">
              <a:schemeClr val="dk1">
                <a:shade val="50000"/>
              </a:schemeClr>
            </a:lnRef>
            <a:fillRef idx="1">
              <a:schemeClr val="dk1"/>
            </a:fillRef>
            <a:effectRef idx="0">
              <a:schemeClr val="dk1"/>
            </a:effectRef>
            <a:fontRef idx="minor">
              <a:schemeClr val="lt1"/>
            </a:fontRef>
          </p:style>
          <p:txBody>
            <a:bodyPr wrap="square" lIns="36000" tIns="36000" rIns="36000" bIns="36000" rtlCol="0" anchor="ctr">
              <a:spAutoFit/>
            </a:bodyPr>
            <a:lstStyle/>
            <a:p>
              <a:pPr algn="ctr"/>
              <a:endParaRPr lang="en-US" sz="1400" dirty="0" smtClean="0">
                <a:ln w="0"/>
                <a:solidFill>
                  <a:schemeClr val="tx1"/>
                </a:solidFill>
                <a:effectLst>
                  <a:outerShdw blurRad="38100" dist="19050" dir="2700000" algn="tl" rotWithShape="0">
                    <a:schemeClr val="dk1">
                      <a:alpha val="40000"/>
                    </a:schemeClr>
                  </a:outerShdw>
                </a:effectLst>
              </a:endParaRPr>
            </a:p>
          </p:txBody>
        </p:sp>
        <p:sp>
          <p:nvSpPr>
            <p:cNvPr id="9" name="TextBox 53"/>
            <p:cNvSpPr txBox="1"/>
            <p:nvPr/>
          </p:nvSpPr>
          <p:spPr>
            <a:xfrm>
              <a:off x="1511452" y="1682248"/>
              <a:ext cx="756507" cy="1287659"/>
            </a:xfrm>
            <a:prstGeom prst="rect">
              <a:avLst/>
            </a:prstGeom>
            <a:noFill/>
          </p:spPr>
          <p:txBody>
            <a:bodyPr wrap="square" lIns="0" tIns="0" rIns="0" bIns="0" rtlCol="0">
              <a:spAutoFit/>
            </a:bodyPr>
            <a:lstStyle/>
            <a:p>
              <a:pPr algn="ctr"/>
              <a:r>
                <a:rPr lang="en-US" sz="8000" dirty="0" smtClean="0">
                  <a:ln w="0"/>
                  <a:effectLst>
                    <a:outerShdw blurRad="38100" dist="19050" dir="2700000" algn="tl" rotWithShape="0">
                      <a:schemeClr val="dk1">
                        <a:alpha val="40000"/>
                      </a:schemeClr>
                    </a:outerShdw>
                  </a:effectLst>
                </a:rPr>
                <a:t>1</a:t>
              </a:r>
            </a:p>
          </p:txBody>
        </p:sp>
        <p:sp>
          <p:nvSpPr>
            <p:cNvPr id="10" name="Half Frame 54"/>
            <p:cNvSpPr/>
            <p:nvPr/>
          </p:nvSpPr>
          <p:spPr>
            <a:xfrm rot="8142470">
              <a:off x="1956741" y="3436952"/>
              <a:ext cx="281314" cy="288147"/>
            </a:xfrm>
            <a:prstGeom prst="halfFrame">
              <a:avLst>
                <a:gd name="adj1" fmla="val 26576"/>
                <a:gd name="adj2" fmla="val 25856"/>
              </a:avLst>
            </a:prstGeom>
            <a:gradFill flip="none" rotWithShape="1">
              <a:gsLst>
                <a:gs pos="0">
                  <a:schemeClr val="dk1">
                    <a:lumMod val="67000"/>
                  </a:schemeClr>
                </a:gs>
                <a:gs pos="48000">
                  <a:schemeClr val="dk1">
                    <a:lumMod val="97000"/>
                    <a:lumOff val="3000"/>
                  </a:schemeClr>
                </a:gs>
                <a:gs pos="100000">
                  <a:schemeClr val="dk1">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wrap="square" lIns="36000" tIns="36000" rIns="36000" bIns="36000" rtlCol="0" anchor="ctr">
              <a:spAutoFit/>
            </a:bodyPr>
            <a:lstStyle/>
            <a:p>
              <a:pPr algn="ctr"/>
              <a:endParaRPr lang="en-US" sz="1400" err="1" smtClean="0">
                <a:solidFill>
                  <a:schemeClr val="bg2"/>
                </a:solidFill>
              </a:endParaRPr>
            </a:p>
          </p:txBody>
        </p:sp>
        <p:sp>
          <p:nvSpPr>
            <p:cNvPr id="11" name="TextBox 55"/>
            <p:cNvSpPr txBox="1"/>
            <p:nvPr/>
          </p:nvSpPr>
          <p:spPr>
            <a:xfrm>
              <a:off x="1295171" y="3221488"/>
              <a:ext cx="756507" cy="1287659"/>
            </a:xfrm>
            <a:prstGeom prst="rect">
              <a:avLst/>
            </a:prstGeom>
            <a:noFill/>
          </p:spPr>
          <p:txBody>
            <a:bodyPr wrap="square" lIns="0" tIns="0" rIns="0" bIns="0" rtlCol="0">
              <a:spAutoFit/>
            </a:bodyPr>
            <a:lstStyle/>
            <a:p>
              <a:pPr algn="ctr"/>
              <a:r>
                <a:rPr lang="en-US" sz="8000" dirty="0" smtClean="0">
                  <a:ln w="0"/>
                  <a:effectLst>
                    <a:outerShdw blurRad="38100" dist="19050" dir="2700000" algn="tl" rotWithShape="0">
                      <a:schemeClr val="dk1">
                        <a:alpha val="40000"/>
                      </a:schemeClr>
                    </a:outerShdw>
                  </a:effectLst>
                </a:rPr>
                <a:t>2</a:t>
              </a:r>
            </a:p>
          </p:txBody>
        </p:sp>
        <p:sp>
          <p:nvSpPr>
            <p:cNvPr id="12" name="Half Frame 62"/>
            <p:cNvSpPr/>
            <p:nvPr/>
          </p:nvSpPr>
          <p:spPr>
            <a:xfrm rot="8142470">
              <a:off x="1559974" y="5210371"/>
              <a:ext cx="281314" cy="288147"/>
            </a:xfrm>
            <a:prstGeom prst="halfFrame">
              <a:avLst>
                <a:gd name="adj1" fmla="val 26576"/>
                <a:gd name="adj2" fmla="val 25856"/>
              </a:avLst>
            </a:prstGeom>
            <a:gradFill flip="none" rotWithShape="1">
              <a:gsLst>
                <a:gs pos="0">
                  <a:schemeClr val="dk1">
                    <a:lumMod val="67000"/>
                  </a:schemeClr>
                </a:gs>
                <a:gs pos="48000">
                  <a:schemeClr val="dk1">
                    <a:lumMod val="97000"/>
                    <a:lumOff val="3000"/>
                  </a:schemeClr>
                </a:gs>
                <a:gs pos="100000">
                  <a:schemeClr val="dk1">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wrap="square" lIns="36000" tIns="36000" rIns="36000" bIns="36000" rtlCol="0" anchor="ctr">
              <a:spAutoFit/>
            </a:bodyPr>
            <a:lstStyle/>
            <a:p>
              <a:pPr algn="ctr"/>
              <a:endParaRPr lang="en-US" sz="1400" err="1" smtClean="0">
                <a:solidFill>
                  <a:schemeClr val="bg2"/>
                </a:solidFill>
              </a:endParaRPr>
            </a:p>
          </p:txBody>
        </p:sp>
        <p:sp>
          <p:nvSpPr>
            <p:cNvPr id="13" name="TextBox 63"/>
            <p:cNvSpPr txBox="1"/>
            <p:nvPr/>
          </p:nvSpPr>
          <p:spPr>
            <a:xfrm>
              <a:off x="962638" y="5000874"/>
              <a:ext cx="756507" cy="1287659"/>
            </a:xfrm>
            <a:prstGeom prst="rect">
              <a:avLst/>
            </a:prstGeom>
            <a:noFill/>
          </p:spPr>
          <p:txBody>
            <a:bodyPr wrap="square" lIns="0" tIns="0" rIns="0" bIns="0" rtlCol="0">
              <a:spAutoFit/>
            </a:bodyPr>
            <a:lstStyle/>
            <a:p>
              <a:pPr algn="ctr"/>
              <a:r>
                <a:rPr lang="en-US" sz="8000" dirty="0" smtClean="0">
                  <a:ln w="0"/>
                  <a:effectLst>
                    <a:outerShdw blurRad="38100" dist="19050" dir="2700000" algn="tl" rotWithShape="0">
                      <a:schemeClr val="dk1">
                        <a:alpha val="40000"/>
                      </a:schemeClr>
                    </a:outerShdw>
                  </a:effectLst>
                </a:rPr>
                <a:t>3</a:t>
              </a:r>
            </a:p>
          </p:txBody>
        </p:sp>
        <p:sp>
          <p:nvSpPr>
            <p:cNvPr id="14" name="Rectangle 13"/>
            <p:cNvSpPr/>
            <p:nvPr/>
          </p:nvSpPr>
          <p:spPr>
            <a:xfrm>
              <a:off x="2764941" y="1601768"/>
              <a:ext cx="5868323" cy="1448617"/>
            </a:xfrm>
            <a:prstGeom prst="rect">
              <a:avLst/>
            </a:prstGeom>
          </p:spPr>
          <p:txBody>
            <a:bodyPr wrap="square" lIns="0" tIns="0" rIns="0" bIns="0">
              <a:spAutoFit/>
            </a:bodyPr>
            <a:lstStyle/>
            <a:p>
              <a:pPr lvl="0"/>
              <a:r>
                <a:rPr lang="fr-FR" b="1" dirty="0">
                  <a:latin typeface="Fira Sans Light" panose="020B0403050000020004" pitchFamily="34" charset="0"/>
                </a:rPr>
                <a:t>Exonération des droits et taxes sur les matériaux, matériels, et équipements à l’exception des lubrifiants, carburants et pièces détachées, importés ou acquis localement et destinés à la réalisation  des investissements. </a:t>
              </a:r>
            </a:p>
          </p:txBody>
        </p:sp>
        <p:sp>
          <p:nvSpPr>
            <p:cNvPr id="15" name="Rectangle 14"/>
            <p:cNvSpPr/>
            <p:nvPr/>
          </p:nvSpPr>
          <p:spPr>
            <a:xfrm>
              <a:off x="2626695" y="3566860"/>
              <a:ext cx="5394799" cy="1062319"/>
            </a:xfrm>
            <a:prstGeom prst="rect">
              <a:avLst/>
            </a:prstGeom>
          </p:spPr>
          <p:txBody>
            <a:bodyPr wrap="square" lIns="0" tIns="0" rIns="0" bIns="0">
              <a:spAutoFit/>
            </a:bodyPr>
            <a:lstStyle/>
            <a:p>
              <a:pPr lvl="0"/>
              <a:r>
                <a:rPr lang="fr-FR" b="1" dirty="0">
                  <a:latin typeface="Fira Sans Light" panose="020B0403050000020004" pitchFamily="34" charset="0"/>
                </a:rPr>
                <a:t>Admission temporaire des véhicules à usage utilitaire importés ou acquis localement pour la réalisation des investissements.</a:t>
              </a:r>
            </a:p>
            <a:p>
              <a:pPr>
                <a:spcBef>
                  <a:spcPts val="0"/>
                </a:spcBef>
              </a:pPr>
              <a:endParaRPr lang="fr-FR" sz="1200" dirty="0">
                <a:solidFill>
                  <a:schemeClr val="bg1"/>
                </a:solidFill>
              </a:endParaRPr>
            </a:p>
          </p:txBody>
        </p:sp>
        <p:sp>
          <p:nvSpPr>
            <p:cNvPr id="16" name="Rectangle 15"/>
            <p:cNvSpPr/>
            <p:nvPr/>
          </p:nvSpPr>
          <p:spPr>
            <a:xfrm>
              <a:off x="2239993" y="5166087"/>
              <a:ext cx="6509601" cy="1931489"/>
            </a:xfrm>
            <a:prstGeom prst="rect">
              <a:avLst/>
            </a:prstGeom>
          </p:spPr>
          <p:txBody>
            <a:bodyPr wrap="square" lIns="0" tIns="0" rIns="0" bIns="0">
              <a:spAutoFit/>
            </a:bodyPr>
            <a:lstStyle/>
            <a:p>
              <a:pPr lvl="0"/>
              <a:r>
                <a:rPr lang="fr-FR" b="1" dirty="0">
                  <a:latin typeface="Fira Sans Light" panose="020B0403050000020004" pitchFamily="34" charset="0"/>
                </a:rPr>
                <a:t>Admission en franchise des effets personnels et objets en cours d’usage composant le mobilier des agents non sénégalais des ONG, de leurs conjoints et des membres de leurs familles. Cette franchise n’est accordée que sur une période n’excédant pas 6mois  à compter de la date de la première installation. </a:t>
              </a:r>
              <a:endParaRPr lang="fr-FR" sz="1200" b="1" dirty="0">
                <a:latin typeface="Fira Sans Light" panose="020B0403050000020004" pitchFamily="34" charset="0"/>
              </a:endParaRPr>
            </a:p>
            <a:p>
              <a:pPr>
                <a:spcBef>
                  <a:spcPts val="0"/>
                </a:spcBef>
              </a:pPr>
              <a:endParaRPr lang="fr-FR" sz="1200" dirty="0">
                <a:latin typeface="Fira Sans Light" panose="020B0403050000020004" pitchFamily="34" charset="0"/>
              </a:endParaRPr>
            </a:p>
          </p:txBody>
        </p:sp>
      </p:grpSp>
      <p:pic>
        <p:nvPicPr>
          <p:cNvPr id="17" name="Image 16"/>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8123993" y="22207"/>
            <a:ext cx="1080120" cy="742582"/>
          </a:xfrm>
          <a:prstGeom prst="rect">
            <a:avLst/>
          </a:prstGeom>
          <a:ln>
            <a:noFill/>
          </a:ln>
          <a:effectLst>
            <a:softEdge rad="112500"/>
          </a:effectLst>
        </p:spPr>
      </p:pic>
    </p:spTree>
    <p:extLst>
      <p:ext uri="{BB962C8B-B14F-4D97-AF65-F5344CB8AC3E}">
        <p14:creationId xmlns:p14="http://schemas.microsoft.com/office/powerpoint/2010/main" xmlns="" val="3740071639"/>
      </p:ext>
    </p:extLst>
  </p:cSld>
  <p:clrMapOvr>
    <a:masterClrMapping/>
  </p:clrMapOvr>
  <p:transition spd="med">
    <p:pull/>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Image 5"/>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3238500" y="3861048"/>
            <a:ext cx="5905500" cy="2857500"/>
          </a:xfrm>
          <a:prstGeom prst="rect">
            <a:avLst/>
          </a:prstGeom>
        </p:spPr>
      </p:pic>
      <p:sp>
        <p:nvSpPr>
          <p:cNvPr id="3" name="Titre 1"/>
          <p:cNvSpPr txBox="1">
            <a:spLocks/>
          </p:cNvSpPr>
          <p:nvPr/>
        </p:nvSpPr>
        <p:spPr>
          <a:xfrm>
            <a:off x="683568" y="-5324"/>
            <a:ext cx="8229600" cy="1080120"/>
          </a:xfrm>
          <a:prstGeom prst="rect">
            <a:avLst/>
          </a:prstGeom>
        </p:spPr>
        <p:txBody>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fr-FR" b="1" dirty="0" smtClean="0">
                <a:solidFill>
                  <a:schemeClr val="accent3">
                    <a:lumMod val="50000"/>
                  </a:schemeClr>
                </a:solidFill>
              </a:rPr>
              <a:t>B</a:t>
            </a:r>
            <a:r>
              <a:rPr lang="fr-FR" b="1" dirty="0">
                <a:solidFill>
                  <a:schemeClr val="accent3">
                    <a:lumMod val="50000"/>
                  </a:schemeClr>
                </a:solidFill>
              </a:rPr>
              <a:t>. AVANTAGES FISCAUX</a:t>
            </a:r>
            <a:r>
              <a:rPr lang="fr-FR" sz="6000" b="1" dirty="0">
                <a:solidFill>
                  <a:srgbClr val="FF0000"/>
                </a:solidFill>
              </a:rPr>
              <a:t> </a:t>
            </a:r>
            <a:br>
              <a:rPr lang="fr-FR" sz="6000" b="1" dirty="0">
                <a:solidFill>
                  <a:srgbClr val="FF0000"/>
                </a:solidFill>
              </a:rPr>
            </a:br>
            <a:endParaRPr lang="fr-FR" b="1" dirty="0">
              <a:solidFill>
                <a:schemeClr val="accent3">
                  <a:lumMod val="50000"/>
                </a:schemeClr>
              </a:solidFill>
            </a:endParaRPr>
          </a:p>
        </p:txBody>
      </p:sp>
      <p:sp>
        <p:nvSpPr>
          <p:cNvPr id="4" name="ZoneTexte 3"/>
          <p:cNvSpPr txBox="1"/>
          <p:nvPr/>
        </p:nvSpPr>
        <p:spPr>
          <a:xfrm>
            <a:off x="539552" y="1811048"/>
            <a:ext cx="6336704" cy="2215991"/>
          </a:xfrm>
          <a:prstGeom prst="rect">
            <a:avLst/>
          </a:prstGeom>
          <a:noFill/>
        </p:spPr>
        <p:txBody>
          <a:bodyPr wrap="square" rtlCol="0">
            <a:spAutoFit/>
          </a:bodyPr>
          <a:lstStyle/>
          <a:p>
            <a:r>
              <a:rPr lang="fr-FR" sz="2000" b="1" dirty="0">
                <a:latin typeface="Fira Sans Light" panose="020B0403050000020004" pitchFamily="34" charset="0"/>
              </a:rPr>
              <a:t>Exonération des droits et taxes sur les matériaux, matériels, équipements et services (travaux immobiliers et études), à l’exception des lubrifiants carburants et pièces détachées acquis sur le territoire national et destinés à la réalisation des investissements. </a:t>
            </a:r>
          </a:p>
          <a:p>
            <a:endParaRPr lang="fr-FR" dirty="0"/>
          </a:p>
        </p:txBody>
      </p:sp>
      <p:pic>
        <p:nvPicPr>
          <p:cNvPr id="5" name="Image 4"/>
          <p:cNvPicPr>
            <a:picLocks noChangeAspect="1"/>
          </p:cNvPicPr>
          <p:nvPr/>
        </p:nvPicPr>
        <p:blipFill>
          <a:blip r:embed="rId3">
            <a:extLst>
              <a:ext uri="{28A0092B-C50C-407E-A947-70E740481C1C}">
                <a14:useLocalDpi xmlns:a14="http://schemas.microsoft.com/office/drawing/2010/main" xmlns="" val="0"/>
              </a:ext>
            </a:extLst>
          </a:blip>
          <a:stretch>
            <a:fillRect/>
          </a:stretch>
        </p:blipFill>
        <p:spPr>
          <a:xfrm>
            <a:off x="8123993" y="22207"/>
            <a:ext cx="1080120" cy="742582"/>
          </a:xfrm>
          <a:prstGeom prst="rect">
            <a:avLst/>
          </a:prstGeom>
          <a:ln>
            <a:noFill/>
          </a:ln>
          <a:effectLst>
            <a:softEdge rad="112500"/>
          </a:effectLst>
        </p:spPr>
      </p:pic>
    </p:spTree>
    <p:extLst>
      <p:ext uri="{BB962C8B-B14F-4D97-AF65-F5344CB8AC3E}">
        <p14:creationId xmlns:p14="http://schemas.microsoft.com/office/powerpoint/2010/main" xmlns="" val="118578720"/>
      </p:ext>
    </p:extLst>
  </p:cSld>
  <p:clrMapOvr>
    <a:masterClrMapping/>
  </p:clrMapOvr>
  <mc:AlternateContent xmlns:mc="http://schemas.openxmlformats.org/markup-compatibility/2006">
    <mc:Choice xmlns:p14="http://schemas.microsoft.com/office/powerpoint/2010/main" xmlns="" Requires="p14">
      <p:transition spd="slow" p14:dur="1500">
        <p:split orient="vert"/>
      </p:transition>
    </mc:Choice>
    <mc:Fallback>
      <p:transition spd="slow">
        <p:split orient="vert"/>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txBox="1">
            <a:spLocks/>
          </p:cNvSpPr>
          <p:nvPr/>
        </p:nvSpPr>
        <p:spPr>
          <a:xfrm>
            <a:off x="683568" y="-5324"/>
            <a:ext cx="8229600" cy="1080120"/>
          </a:xfrm>
          <a:prstGeom prst="rect">
            <a:avLst/>
          </a:prstGeom>
        </p:spPr>
        <p:txBody>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fr-FR" b="1" dirty="0" smtClean="0">
                <a:solidFill>
                  <a:schemeClr val="accent3">
                    <a:lumMod val="50000"/>
                  </a:schemeClr>
                </a:solidFill>
              </a:rPr>
              <a:t>B</a:t>
            </a:r>
            <a:r>
              <a:rPr lang="fr-FR" b="1" dirty="0">
                <a:solidFill>
                  <a:schemeClr val="accent3">
                    <a:lumMod val="50000"/>
                  </a:schemeClr>
                </a:solidFill>
              </a:rPr>
              <a:t>. AVANTAGES FISCAUX</a:t>
            </a:r>
            <a:r>
              <a:rPr lang="fr-FR" sz="6000" b="1" dirty="0">
                <a:solidFill>
                  <a:srgbClr val="FF0000"/>
                </a:solidFill>
              </a:rPr>
              <a:t> </a:t>
            </a:r>
            <a:br>
              <a:rPr lang="fr-FR" sz="6000" b="1" dirty="0">
                <a:solidFill>
                  <a:srgbClr val="FF0000"/>
                </a:solidFill>
              </a:rPr>
            </a:br>
            <a:endParaRPr lang="fr-FR" b="1" dirty="0">
              <a:solidFill>
                <a:schemeClr val="accent3">
                  <a:lumMod val="50000"/>
                </a:schemeClr>
              </a:solidFill>
            </a:endParaRPr>
          </a:p>
        </p:txBody>
      </p:sp>
      <p:sp>
        <p:nvSpPr>
          <p:cNvPr id="3" name="ZoneTexte 2"/>
          <p:cNvSpPr txBox="1"/>
          <p:nvPr/>
        </p:nvSpPr>
        <p:spPr>
          <a:xfrm>
            <a:off x="23486" y="977069"/>
            <a:ext cx="5893804" cy="923330"/>
          </a:xfrm>
          <a:prstGeom prst="rect">
            <a:avLst/>
          </a:prstGeom>
          <a:noFill/>
        </p:spPr>
        <p:txBody>
          <a:bodyPr wrap="square" rtlCol="0">
            <a:spAutoFit/>
          </a:bodyPr>
          <a:lstStyle/>
          <a:p>
            <a:r>
              <a:rPr lang="fr-FR" b="1" dirty="0">
                <a:latin typeface="Fira Sans Light" panose="020B0403050000020004" pitchFamily="34" charset="0"/>
              </a:rPr>
              <a:t>Les avantages fiscaux accordés aux ONG ne font pas obstacle aux obligations légales relatives  :</a:t>
            </a:r>
          </a:p>
          <a:p>
            <a:endParaRPr lang="fr-FR" dirty="0"/>
          </a:p>
        </p:txBody>
      </p:sp>
      <p:graphicFrame>
        <p:nvGraphicFramePr>
          <p:cNvPr id="7" name="Diagramme 6"/>
          <p:cNvGraphicFramePr/>
          <p:nvPr>
            <p:extLst>
              <p:ext uri="{D42A27DB-BD31-4B8C-83A1-F6EECF244321}">
                <p14:modId xmlns:p14="http://schemas.microsoft.com/office/powerpoint/2010/main" xmlns="" val="3447614870"/>
              </p:ext>
            </p:extLst>
          </p:nvPr>
        </p:nvGraphicFramePr>
        <p:xfrm>
          <a:off x="-63802" y="1526803"/>
          <a:ext cx="8208912" cy="534436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8" name="ZoneTexte 7"/>
          <p:cNvSpPr txBox="1"/>
          <p:nvPr/>
        </p:nvSpPr>
        <p:spPr>
          <a:xfrm>
            <a:off x="6107957" y="1350664"/>
            <a:ext cx="2901008" cy="1569660"/>
          </a:xfrm>
          <a:prstGeom prst="rect">
            <a:avLst/>
          </a:prstGeom>
          <a:solidFill>
            <a:srgbClr val="4F6228"/>
          </a:solidFill>
        </p:spPr>
        <p:txBody>
          <a:bodyPr wrap="square" rtlCol="0">
            <a:spAutoFit/>
          </a:bodyPr>
          <a:lstStyle/>
          <a:p>
            <a:r>
              <a:rPr lang="fr-FR" sz="1600" b="1" dirty="0">
                <a:solidFill>
                  <a:schemeClr val="bg2"/>
                </a:solidFill>
                <a:latin typeface="Fira Sans Light" panose="020B0403050000020004" pitchFamily="34" charset="0"/>
              </a:rPr>
              <a:t>NB</a:t>
            </a:r>
            <a:r>
              <a:rPr lang="fr-FR" sz="1600" b="1" i="1" dirty="0">
                <a:solidFill>
                  <a:schemeClr val="bg2"/>
                </a:solidFill>
                <a:latin typeface="Fira Sans Light" panose="020B0403050000020004" pitchFamily="34" charset="0"/>
              </a:rPr>
              <a:t>: </a:t>
            </a:r>
            <a:r>
              <a:rPr lang="fr-FR" sz="1600" b="1" i="1" dirty="0">
                <a:solidFill>
                  <a:schemeClr val="bg1"/>
                </a:solidFill>
                <a:latin typeface="Fira Sans Light" panose="020B0403050000020004" pitchFamily="34" charset="0"/>
              </a:rPr>
              <a:t>les fournitures et consommables de bureau qui ne sont pas des biens d’investissement mais d’exploitation, ne sont pas admis en </a:t>
            </a:r>
            <a:r>
              <a:rPr lang="fr-FR" sz="1600" b="1" i="1" dirty="0" smtClean="0">
                <a:solidFill>
                  <a:schemeClr val="bg1"/>
                </a:solidFill>
                <a:latin typeface="Fira Sans Light" panose="020B0403050000020004" pitchFamily="34" charset="0"/>
              </a:rPr>
              <a:t>exonération. </a:t>
            </a:r>
            <a:endParaRPr lang="fr-FR" sz="1600" b="1" i="1" dirty="0">
              <a:solidFill>
                <a:schemeClr val="bg1"/>
              </a:solidFill>
              <a:latin typeface="Fira Sans Light" panose="020B0403050000020004" pitchFamily="34" charset="0"/>
            </a:endParaRPr>
          </a:p>
        </p:txBody>
      </p:sp>
      <p:pic>
        <p:nvPicPr>
          <p:cNvPr id="9" name="Image 8"/>
          <p:cNvPicPr>
            <a:picLocks noChangeAspect="1"/>
          </p:cNvPicPr>
          <p:nvPr/>
        </p:nvPicPr>
        <p:blipFill>
          <a:blip r:embed="rId6">
            <a:extLst>
              <a:ext uri="{28A0092B-C50C-407E-A947-70E740481C1C}">
                <a14:useLocalDpi xmlns:a14="http://schemas.microsoft.com/office/drawing/2010/main" xmlns="" val="0"/>
              </a:ext>
            </a:extLst>
          </a:blip>
          <a:stretch>
            <a:fillRect/>
          </a:stretch>
        </p:blipFill>
        <p:spPr>
          <a:xfrm>
            <a:off x="8123993" y="22207"/>
            <a:ext cx="1080120" cy="742582"/>
          </a:xfrm>
          <a:prstGeom prst="rect">
            <a:avLst/>
          </a:prstGeom>
          <a:ln>
            <a:noFill/>
          </a:ln>
          <a:effectLst>
            <a:softEdge rad="112500"/>
          </a:effectLst>
        </p:spPr>
      </p:pic>
    </p:spTree>
    <p:extLst>
      <p:ext uri="{BB962C8B-B14F-4D97-AF65-F5344CB8AC3E}">
        <p14:creationId xmlns:p14="http://schemas.microsoft.com/office/powerpoint/2010/main" xmlns="" val="4179772267"/>
      </p:ext>
    </p:extLst>
  </p:cSld>
  <p:clrMapOvr>
    <a:masterClrMapping/>
  </p:clrMapOvr>
  <mc:AlternateContent xmlns:mc="http://schemas.openxmlformats.org/markup-compatibility/2006">
    <mc:Choice xmlns:p14="http://schemas.microsoft.com/office/powerpoint/2010/main" xmlns="" Requires="p14">
      <p:transition p14:dur="100">
        <p:cut/>
      </p:transition>
    </mc:Choice>
    <mc:Fallback>
      <p:transition>
        <p:cu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fade">
                                      <p:cBhvr>
                                        <p:cTn id="12" dur="1000"/>
                                        <p:tgtEl>
                                          <p:spTgt spid="3"/>
                                        </p:tgtEl>
                                      </p:cBhvr>
                                    </p:animEffect>
                                    <p:anim calcmode="lin" valueType="num">
                                      <p:cBhvr>
                                        <p:cTn id="13" dur="1000" fill="hold"/>
                                        <p:tgtEl>
                                          <p:spTgt spid="3"/>
                                        </p:tgtEl>
                                        <p:attrNameLst>
                                          <p:attrName>ppt_x</p:attrName>
                                        </p:attrNameLst>
                                      </p:cBhvr>
                                      <p:tavLst>
                                        <p:tav tm="0">
                                          <p:val>
                                            <p:strVal val="#ppt_x"/>
                                          </p:val>
                                        </p:tav>
                                        <p:tav tm="100000">
                                          <p:val>
                                            <p:strVal val="#ppt_x"/>
                                          </p:val>
                                        </p:tav>
                                      </p:tavLst>
                                    </p:anim>
                                    <p:anim calcmode="lin" valueType="num">
                                      <p:cBhvr>
                                        <p:cTn id="14" dur="1000" fill="hold"/>
                                        <p:tgtEl>
                                          <p:spTgt spid="3"/>
                                        </p:tgtEl>
                                        <p:attrNameLst>
                                          <p:attrName>ppt_y</p:attrName>
                                        </p:attrNameLst>
                                      </p:cBhvr>
                                      <p:tavLst>
                                        <p:tav tm="0">
                                          <p:val>
                                            <p:strVal val="#ppt_y+.1"/>
                                          </p:val>
                                        </p:tav>
                                        <p:tav tm="100000">
                                          <p:val>
                                            <p:strVal val="#ppt_y"/>
                                          </p:val>
                                        </p:tav>
                                      </p:tavLst>
                                    </p:anim>
                                  </p:childTnLst>
                                </p:cTn>
                              </p:par>
                              <p:par>
                                <p:cTn id="15" presetID="42" presetClass="entr" presetSubtype="0" fill="hold" grpId="0" nodeType="with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fade">
                                      <p:cBhvr>
                                        <p:cTn id="17" dur="1000"/>
                                        <p:tgtEl>
                                          <p:spTgt spid="7"/>
                                        </p:tgtEl>
                                      </p:cBhvr>
                                    </p:animEffect>
                                    <p:anim calcmode="lin" valueType="num">
                                      <p:cBhvr>
                                        <p:cTn id="18" dur="1000" fill="hold"/>
                                        <p:tgtEl>
                                          <p:spTgt spid="7"/>
                                        </p:tgtEl>
                                        <p:attrNameLst>
                                          <p:attrName>ppt_x</p:attrName>
                                        </p:attrNameLst>
                                      </p:cBhvr>
                                      <p:tavLst>
                                        <p:tav tm="0">
                                          <p:val>
                                            <p:strVal val="#ppt_x"/>
                                          </p:val>
                                        </p:tav>
                                        <p:tav tm="100000">
                                          <p:val>
                                            <p:strVal val="#ppt_x"/>
                                          </p:val>
                                        </p:tav>
                                      </p:tavLst>
                                    </p:anim>
                                    <p:anim calcmode="lin" valueType="num">
                                      <p:cBhvr>
                                        <p:cTn id="19" dur="1000" fill="hold"/>
                                        <p:tgtEl>
                                          <p:spTgt spid="7"/>
                                        </p:tgtEl>
                                        <p:attrNameLst>
                                          <p:attrName>ppt_y</p:attrName>
                                        </p:attrNameLst>
                                      </p:cBhvr>
                                      <p:tavLst>
                                        <p:tav tm="0">
                                          <p:val>
                                            <p:strVal val="#ppt_y+.1"/>
                                          </p:val>
                                        </p:tav>
                                        <p:tav tm="100000">
                                          <p:val>
                                            <p:strVal val="#ppt_y"/>
                                          </p:val>
                                        </p:tav>
                                      </p:tavLst>
                                    </p:anim>
                                  </p:childTnLst>
                                </p:cTn>
                              </p:par>
                              <p:par>
                                <p:cTn id="20" presetID="42" presetClass="entr" presetSubtype="0" fill="hold" nodeType="withEffect">
                                  <p:stCondLst>
                                    <p:cond delay="0"/>
                                  </p:stCondLst>
                                  <p:childTnLst>
                                    <p:set>
                                      <p:cBhvr>
                                        <p:cTn id="21" dur="1" fill="hold">
                                          <p:stCondLst>
                                            <p:cond delay="0"/>
                                          </p:stCondLst>
                                        </p:cTn>
                                        <p:tgtEl>
                                          <p:spTgt spid="9"/>
                                        </p:tgtEl>
                                        <p:attrNameLst>
                                          <p:attrName>style.visibility</p:attrName>
                                        </p:attrNameLst>
                                      </p:cBhvr>
                                      <p:to>
                                        <p:strVal val="visible"/>
                                      </p:to>
                                    </p:set>
                                    <p:animEffect transition="in" filter="fade">
                                      <p:cBhvr>
                                        <p:cTn id="22" dur="1000"/>
                                        <p:tgtEl>
                                          <p:spTgt spid="9"/>
                                        </p:tgtEl>
                                      </p:cBhvr>
                                    </p:animEffect>
                                    <p:anim calcmode="lin" valueType="num">
                                      <p:cBhvr>
                                        <p:cTn id="23" dur="1000" fill="hold"/>
                                        <p:tgtEl>
                                          <p:spTgt spid="9"/>
                                        </p:tgtEl>
                                        <p:attrNameLst>
                                          <p:attrName>ppt_x</p:attrName>
                                        </p:attrNameLst>
                                      </p:cBhvr>
                                      <p:tavLst>
                                        <p:tav tm="0">
                                          <p:val>
                                            <p:strVal val="#ppt_x"/>
                                          </p:val>
                                        </p:tav>
                                        <p:tav tm="100000">
                                          <p:val>
                                            <p:strVal val="#ppt_x"/>
                                          </p:val>
                                        </p:tav>
                                      </p:tavLst>
                                    </p:anim>
                                    <p:anim calcmode="lin" valueType="num">
                                      <p:cBhvr>
                                        <p:cTn id="24" dur="1000" fill="hold"/>
                                        <p:tgtEl>
                                          <p:spTgt spid="9"/>
                                        </p:tgtEl>
                                        <p:attrNameLst>
                                          <p:attrName>ppt_y</p:attrName>
                                        </p:attrNameLst>
                                      </p:cBhvr>
                                      <p:tavLst>
                                        <p:tav tm="0">
                                          <p:val>
                                            <p:strVal val="#ppt_y+.1"/>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53" presetClass="entr" presetSubtype="16" fill="hold" grpId="0" nodeType="clickEffect">
                                  <p:stCondLst>
                                    <p:cond delay="0"/>
                                  </p:stCondLst>
                                  <p:childTnLst>
                                    <p:set>
                                      <p:cBhvr>
                                        <p:cTn id="28" dur="1" fill="hold">
                                          <p:stCondLst>
                                            <p:cond delay="0"/>
                                          </p:stCondLst>
                                        </p:cTn>
                                        <p:tgtEl>
                                          <p:spTgt spid="8"/>
                                        </p:tgtEl>
                                        <p:attrNameLst>
                                          <p:attrName>style.visibility</p:attrName>
                                        </p:attrNameLst>
                                      </p:cBhvr>
                                      <p:to>
                                        <p:strVal val="visible"/>
                                      </p:to>
                                    </p:set>
                                    <p:anim calcmode="lin" valueType="num">
                                      <p:cBhvr>
                                        <p:cTn id="29" dur="500" fill="hold"/>
                                        <p:tgtEl>
                                          <p:spTgt spid="8"/>
                                        </p:tgtEl>
                                        <p:attrNameLst>
                                          <p:attrName>ppt_w</p:attrName>
                                        </p:attrNameLst>
                                      </p:cBhvr>
                                      <p:tavLst>
                                        <p:tav tm="0">
                                          <p:val>
                                            <p:fltVal val="0"/>
                                          </p:val>
                                        </p:tav>
                                        <p:tav tm="100000">
                                          <p:val>
                                            <p:strVal val="#ppt_w"/>
                                          </p:val>
                                        </p:tav>
                                      </p:tavLst>
                                    </p:anim>
                                    <p:anim calcmode="lin" valueType="num">
                                      <p:cBhvr>
                                        <p:cTn id="30" dur="500" fill="hold"/>
                                        <p:tgtEl>
                                          <p:spTgt spid="8"/>
                                        </p:tgtEl>
                                        <p:attrNameLst>
                                          <p:attrName>ppt_h</p:attrName>
                                        </p:attrNameLst>
                                      </p:cBhvr>
                                      <p:tavLst>
                                        <p:tav tm="0">
                                          <p:val>
                                            <p:fltVal val="0"/>
                                          </p:val>
                                        </p:tav>
                                        <p:tav tm="100000">
                                          <p:val>
                                            <p:strVal val="#ppt_h"/>
                                          </p:val>
                                        </p:tav>
                                      </p:tavLst>
                                    </p:anim>
                                    <p:animEffect transition="in" filter="fade">
                                      <p:cBhvr>
                                        <p:cTn id="31"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Graphic spid="7" grpId="0">
        <p:bldAsOne/>
      </p:bldGraphic>
      <p:bldP spid="8" grpId="0" animBg="1"/>
    </p:bldLst>
  </p:timing>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2166</TotalTime>
  <Words>1033</Words>
  <Application>Microsoft Office PowerPoint</Application>
  <PresentationFormat>Affichage à l'écran (4:3)</PresentationFormat>
  <Paragraphs>99</Paragraphs>
  <Slides>16</Slides>
  <Notes>0</Notes>
  <HiddenSlides>0</HiddenSlides>
  <MMClips>0</MMClips>
  <ScaleCrop>false</ScaleCrop>
  <HeadingPairs>
    <vt:vector size="4" baseType="variant">
      <vt:variant>
        <vt:lpstr>Thème</vt:lpstr>
      </vt:variant>
      <vt:variant>
        <vt:i4>1</vt:i4>
      </vt:variant>
      <vt:variant>
        <vt:lpstr>Titres des diapositives</vt:lpstr>
      </vt:variant>
      <vt:variant>
        <vt:i4>16</vt:i4>
      </vt:variant>
    </vt:vector>
  </HeadingPairs>
  <TitlesOfParts>
    <vt:vector size="17" baseType="lpstr">
      <vt:lpstr>Thème Office</vt:lpstr>
      <vt:lpstr>LES AVANTAGES DOUANIERS ACCORDÉS AUX ONG</vt:lpstr>
      <vt:lpstr>Diapositive 2</vt:lpstr>
      <vt:lpstr>I. DÉFINITION</vt:lpstr>
      <vt:lpstr>Diapositive 4</vt:lpstr>
      <vt:lpstr>Diapositive 5</vt:lpstr>
      <vt:lpstr> III. ETENDU DU RÉGIME PARTICULIER DES ONG  </vt:lpstr>
      <vt:lpstr> A. AVANTAGES DOUANIERS  </vt:lpstr>
      <vt:lpstr>Diapositive 8</vt:lpstr>
      <vt:lpstr>Diapositive 9</vt:lpstr>
      <vt:lpstr>Diapositive 10</vt:lpstr>
      <vt:lpstr>POUR L’EXONÉRATION </vt:lpstr>
      <vt:lpstr>Diapositive 12</vt:lpstr>
      <vt:lpstr>Diapositive 13</vt:lpstr>
      <vt:lpstr>Diapositive 14</vt:lpstr>
      <vt:lpstr>Diapositive 15</vt:lpstr>
      <vt:lpstr>Diapositive 16</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PROCÉDURES SUR LES AVANTAGES DOUANIERS ACCORDÉS AUX ONG</dc:title>
  <dc:creator>Admin</dc:creator>
  <cp:lastModifiedBy>user</cp:lastModifiedBy>
  <cp:revision>75</cp:revision>
  <dcterms:created xsi:type="dcterms:W3CDTF">2016-02-12T19:56:47Z</dcterms:created>
  <dcterms:modified xsi:type="dcterms:W3CDTF">2017-03-30T12:56:33Z</dcterms:modified>
</cp:coreProperties>
</file>