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4035" r:id="rId2"/>
  </p:sldMasterIdLst>
  <p:notesMasterIdLst>
    <p:notesMasterId r:id="rId12"/>
  </p:notesMasterIdLst>
  <p:handoutMasterIdLst>
    <p:handoutMasterId r:id="rId13"/>
  </p:handoutMasterIdLst>
  <p:sldIdLst>
    <p:sldId id="1200" r:id="rId3"/>
    <p:sldId id="1201" r:id="rId4"/>
    <p:sldId id="1235" r:id="rId5"/>
    <p:sldId id="1236" r:id="rId6"/>
    <p:sldId id="1237" r:id="rId7"/>
    <p:sldId id="1238" r:id="rId8"/>
    <p:sldId id="1239" r:id="rId9"/>
    <p:sldId id="1240" r:id="rId10"/>
    <p:sldId id="1241" r:id="rId11"/>
  </p:sldIdLst>
  <p:sldSz cx="9144000" cy="6858000" type="screen4x3"/>
  <p:notesSz cx="6724650" cy="9874250"/>
  <p:custShowLst>
    <p:custShow name="Diaporama personnalisé 1" id="0">
      <p:sldLst/>
    </p:custShow>
  </p:custShowLst>
  <p:defaultTextStyle>
    <a:defPPr>
      <a:defRPr lang="fr-FR"/>
    </a:defPPr>
    <a:lvl1pPr algn="l" rtl="0" fontAlgn="base">
      <a:spcBef>
        <a:spcPct val="0"/>
      </a:spcBef>
      <a:spcAft>
        <a:spcPct val="0"/>
      </a:spcAft>
      <a:defRPr sz="2400" kern="1200">
        <a:solidFill>
          <a:srgbClr val="00CC66"/>
        </a:solidFill>
        <a:latin typeface="Trebuchet MS" pitchFamily="34" charset="0"/>
        <a:ea typeface="+mn-ea"/>
        <a:cs typeface="Arial" pitchFamily="34" charset="0"/>
      </a:defRPr>
    </a:lvl1pPr>
    <a:lvl2pPr marL="457200" algn="l" rtl="0" fontAlgn="base">
      <a:spcBef>
        <a:spcPct val="0"/>
      </a:spcBef>
      <a:spcAft>
        <a:spcPct val="0"/>
      </a:spcAft>
      <a:defRPr sz="2400" kern="1200">
        <a:solidFill>
          <a:srgbClr val="00CC66"/>
        </a:solidFill>
        <a:latin typeface="Trebuchet MS" pitchFamily="34" charset="0"/>
        <a:ea typeface="+mn-ea"/>
        <a:cs typeface="Arial" pitchFamily="34" charset="0"/>
      </a:defRPr>
    </a:lvl2pPr>
    <a:lvl3pPr marL="914400" algn="l" rtl="0" fontAlgn="base">
      <a:spcBef>
        <a:spcPct val="0"/>
      </a:spcBef>
      <a:spcAft>
        <a:spcPct val="0"/>
      </a:spcAft>
      <a:defRPr sz="2400" kern="1200">
        <a:solidFill>
          <a:srgbClr val="00CC66"/>
        </a:solidFill>
        <a:latin typeface="Trebuchet MS" pitchFamily="34" charset="0"/>
        <a:ea typeface="+mn-ea"/>
        <a:cs typeface="Arial" pitchFamily="34" charset="0"/>
      </a:defRPr>
    </a:lvl3pPr>
    <a:lvl4pPr marL="1371600" algn="l" rtl="0" fontAlgn="base">
      <a:spcBef>
        <a:spcPct val="0"/>
      </a:spcBef>
      <a:spcAft>
        <a:spcPct val="0"/>
      </a:spcAft>
      <a:defRPr sz="2400" kern="1200">
        <a:solidFill>
          <a:srgbClr val="00CC66"/>
        </a:solidFill>
        <a:latin typeface="Trebuchet MS" pitchFamily="34" charset="0"/>
        <a:ea typeface="+mn-ea"/>
        <a:cs typeface="Arial" pitchFamily="34" charset="0"/>
      </a:defRPr>
    </a:lvl4pPr>
    <a:lvl5pPr marL="1828800" algn="l" rtl="0" fontAlgn="base">
      <a:spcBef>
        <a:spcPct val="0"/>
      </a:spcBef>
      <a:spcAft>
        <a:spcPct val="0"/>
      </a:spcAft>
      <a:defRPr sz="2400" kern="1200">
        <a:solidFill>
          <a:srgbClr val="00CC66"/>
        </a:solidFill>
        <a:latin typeface="Trebuchet MS" pitchFamily="34" charset="0"/>
        <a:ea typeface="+mn-ea"/>
        <a:cs typeface="Arial" pitchFamily="34" charset="0"/>
      </a:defRPr>
    </a:lvl5pPr>
    <a:lvl6pPr marL="2286000" algn="l" defTabSz="914400" rtl="0" eaLnBrk="1" latinLnBrk="0" hangingPunct="1">
      <a:defRPr sz="2400" kern="1200">
        <a:solidFill>
          <a:srgbClr val="00CC66"/>
        </a:solidFill>
        <a:latin typeface="Trebuchet MS" pitchFamily="34" charset="0"/>
        <a:ea typeface="+mn-ea"/>
        <a:cs typeface="Arial" pitchFamily="34" charset="0"/>
      </a:defRPr>
    </a:lvl6pPr>
    <a:lvl7pPr marL="2743200" algn="l" defTabSz="914400" rtl="0" eaLnBrk="1" latinLnBrk="0" hangingPunct="1">
      <a:defRPr sz="2400" kern="1200">
        <a:solidFill>
          <a:srgbClr val="00CC66"/>
        </a:solidFill>
        <a:latin typeface="Trebuchet MS" pitchFamily="34" charset="0"/>
        <a:ea typeface="+mn-ea"/>
        <a:cs typeface="Arial" pitchFamily="34" charset="0"/>
      </a:defRPr>
    </a:lvl7pPr>
    <a:lvl8pPr marL="3200400" algn="l" defTabSz="914400" rtl="0" eaLnBrk="1" latinLnBrk="0" hangingPunct="1">
      <a:defRPr sz="2400" kern="1200">
        <a:solidFill>
          <a:srgbClr val="00CC66"/>
        </a:solidFill>
        <a:latin typeface="Trebuchet MS" pitchFamily="34" charset="0"/>
        <a:ea typeface="+mn-ea"/>
        <a:cs typeface="Arial" pitchFamily="34" charset="0"/>
      </a:defRPr>
    </a:lvl8pPr>
    <a:lvl9pPr marL="3657600" algn="l" defTabSz="914400" rtl="0" eaLnBrk="1" latinLnBrk="0" hangingPunct="1">
      <a:defRPr sz="2400" kern="1200">
        <a:solidFill>
          <a:srgbClr val="00CC66"/>
        </a:solidFill>
        <a:latin typeface="Trebuchet MS"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1">
          <p15:clr>
            <a:srgbClr val="A4A3A4"/>
          </p15:clr>
        </p15:guide>
        <p15:guide id="2" pos="211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0000"/>
    <a:srgbClr val="339933"/>
    <a:srgbClr val="00CC66"/>
    <a:srgbClr val="FFCC66"/>
    <a:srgbClr val="FF0000"/>
    <a:srgbClr val="00CC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8053" autoAdjust="0"/>
    <p:restoredTop sz="96398" autoAdjust="0"/>
  </p:normalViewPr>
  <p:slideViewPr>
    <p:cSldViewPr showGuides="1">
      <p:cViewPr varScale="1">
        <p:scale>
          <a:sx n="64" d="100"/>
          <a:sy n="64" d="100"/>
        </p:scale>
        <p:origin x="72" y="1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52" d="100"/>
          <a:sy n="52" d="100"/>
        </p:scale>
        <p:origin x="-2652" y="-96"/>
      </p:cViewPr>
      <p:guideLst>
        <p:guide orient="horz" pos="3111"/>
        <p:guide pos="211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2"/>
            <a:ext cx="291465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2" tIns="47421" rIns="94842" bIns="47421" numCol="1" anchor="t" anchorCtr="0" compatLnSpc="1">
            <a:prstTxWarp prst="textNoShape">
              <a:avLst/>
            </a:prstTxWarp>
          </a:bodyPr>
          <a:lstStyle>
            <a:lvl1pPr algn="l" defTabSz="948252">
              <a:defRPr sz="1200">
                <a:solidFill>
                  <a:schemeClr val="tx1"/>
                </a:solidFill>
                <a:latin typeface="Times New Roman" pitchFamily="18" charset="0"/>
                <a:cs typeface="+mn-cs"/>
              </a:defRPr>
            </a:lvl1pPr>
          </a:lstStyle>
          <a:p>
            <a:pPr>
              <a:defRPr/>
            </a:pPr>
            <a:endParaRPr lang="fr-FR"/>
          </a:p>
        </p:txBody>
      </p:sp>
      <p:sp>
        <p:nvSpPr>
          <p:cNvPr id="14339" name="Rectangle 3"/>
          <p:cNvSpPr>
            <a:spLocks noGrp="1" noChangeArrowheads="1"/>
          </p:cNvSpPr>
          <p:nvPr>
            <p:ph type="dt" sz="quarter" idx="1"/>
          </p:nvPr>
        </p:nvSpPr>
        <p:spPr bwMode="auto">
          <a:xfrm>
            <a:off x="3810000" y="2"/>
            <a:ext cx="291465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2" tIns="47421" rIns="94842" bIns="47421" numCol="1" anchor="t" anchorCtr="0" compatLnSpc="1">
            <a:prstTxWarp prst="textNoShape">
              <a:avLst/>
            </a:prstTxWarp>
          </a:bodyPr>
          <a:lstStyle>
            <a:lvl1pPr algn="r" defTabSz="948252">
              <a:defRPr sz="1200">
                <a:solidFill>
                  <a:schemeClr val="tx1"/>
                </a:solidFill>
                <a:latin typeface="Times New Roman" pitchFamily="18" charset="0"/>
                <a:cs typeface="+mn-cs"/>
              </a:defRPr>
            </a:lvl1pPr>
          </a:lstStyle>
          <a:p>
            <a:pPr>
              <a:defRPr/>
            </a:pPr>
            <a:endParaRPr lang="fr-FR"/>
          </a:p>
        </p:txBody>
      </p:sp>
      <p:sp>
        <p:nvSpPr>
          <p:cNvPr id="14340" name="Rectangle 4"/>
          <p:cNvSpPr>
            <a:spLocks noGrp="1" noChangeArrowheads="1"/>
          </p:cNvSpPr>
          <p:nvPr>
            <p:ph type="ftr" sz="quarter" idx="2"/>
          </p:nvPr>
        </p:nvSpPr>
        <p:spPr bwMode="auto">
          <a:xfrm>
            <a:off x="0" y="9380539"/>
            <a:ext cx="29146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2" tIns="47421" rIns="94842" bIns="47421" numCol="1" anchor="b" anchorCtr="0" compatLnSpc="1">
            <a:prstTxWarp prst="textNoShape">
              <a:avLst/>
            </a:prstTxWarp>
          </a:bodyPr>
          <a:lstStyle>
            <a:lvl1pPr algn="l" defTabSz="948252">
              <a:defRPr sz="1200">
                <a:solidFill>
                  <a:schemeClr val="tx1"/>
                </a:solidFill>
                <a:latin typeface="Times New Roman" pitchFamily="18" charset="0"/>
                <a:cs typeface="+mn-cs"/>
              </a:defRPr>
            </a:lvl1pPr>
          </a:lstStyle>
          <a:p>
            <a:pPr>
              <a:defRPr/>
            </a:pPr>
            <a:endParaRPr lang="fr-FR"/>
          </a:p>
        </p:txBody>
      </p:sp>
      <p:sp>
        <p:nvSpPr>
          <p:cNvPr id="14341" name="Rectangle 5"/>
          <p:cNvSpPr>
            <a:spLocks noGrp="1" noChangeArrowheads="1"/>
          </p:cNvSpPr>
          <p:nvPr>
            <p:ph type="sldNum" sz="quarter" idx="3"/>
          </p:nvPr>
        </p:nvSpPr>
        <p:spPr bwMode="auto">
          <a:xfrm>
            <a:off x="3810000" y="9380539"/>
            <a:ext cx="29146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2" tIns="47421" rIns="94842" bIns="47421" numCol="1" anchor="b" anchorCtr="0" compatLnSpc="1">
            <a:prstTxWarp prst="textNoShape">
              <a:avLst/>
            </a:prstTxWarp>
          </a:bodyPr>
          <a:lstStyle>
            <a:lvl1pPr algn="r" defTabSz="948252">
              <a:defRPr sz="1200">
                <a:solidFill>
                  <a:schemeClr val="tx1"/>
                </a:solidFill>
                <a:latin typeface="Times New Roman" pitchFamily="18" charset="0"/>
                <a:cs typeface="+mn-cs"/>
              </a:defRPr>
            </a:lvl1pPr>
          </a:lstStyle>
          <a:p>
            <a:pPr>
              <a:defRPr/>
            </a:pPr>
            <a:fld id="{A357789F-B563-43A2-A4B8-045D3203EB18}" type="slidenum">
              <a:rPr lang="fr-FR"/>
              <a:pPr>
                <a:defRPr/>
              </a:pPr>
              <a:t>‹N°›</a:t>
            </a:fld>
            <a:endParaRPr lang="fr-FR"/>
          </a:p>
        </p:txBody>
      </p:sp>
    </p:spTree>
    <p:extLst>
      <p:ext uri="{BB962C8B-B14F-4D97-AF65-F5344CB8AC3E}">
        <p14:creationId xmlns:p14="http://schemas.microsoft.com/office/powerpoint/2010/main" val="3973311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2"/>
            <a:ext cx="291465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2" tIns="47421" rIns="94842" bIns="47421" numCol="1" anchor="t" anchorCtr="0" compatLnSpc="1">
            <a:prstTxWarp prst="textNoShape">
              <a:avLst/>
            </a:prstTxWarp>
          </a:bodyPr>
          <a:lstStyle>
            <a:lvl1pPr algn="l" defTabSz="948252">
              <a:defRPr sz="1200">
                <a:solidFill>
                  <a:schemeClr val="tx1"/>
                </a:solidFill>
                <a:latin typeface="Times New Roman" pitchFamily="18" charset="0"/>
                <a:cs typeface="+mn-cs"/>
              </a:defRPr>
            </a:lvl1pPr>
          </a:lstStyle>
          <a:p>
            <a:pPr>
              <a:defRPr/>
            </a:pPr>
            <a:endParaRPr lang="fr-FR"/>
          </a:p>
        </p:txBody>
      </p:sp>
      <p:sp>
        <p:nvSpPr>
          <p:cNvPr id="10243" name="Rectangle 3"/>
          <p:cNvSpPr>
            <a:spLocks noGrp="1" noChangeArrowheads="1"/>
          </p:cNvSpPr>
          <p:nvPr>
            <p:ph type="dt" idx="1"/>
          </p:nvPr>
        </p:nvSpPr>
        <p:spPr bwMode="auto">
          <a:xfrm>
            <a:off x="3810000" y="2"/>
            <a:ext cx="291465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2" tIns="47421" rIns="94842" bIns="47421" numCol="1" anchor="t" anchorCtr="0" compatLnSpc="1">
            <a:prstTxWarp prst="textNoShape">
              <a:avLst/>
            </a:prstTxWarp>
          </a:bodyPr>
          <a:lstStyle>
            <a:lvl1pPr algn="r" defTabSz="948252">
              <a:defRPr sz="1200">
                <a:solidFill>
                  <a:schemeClr val="tx1"/>
                </a:solidFill>
                <a:latin typeface="Times New Roman" pitchFamily="18" charset="0"/>
                <a:cs typeface="+mn-cs"/>
              </a:defRPr>
            </a:lvl1pPr>
          </a:lstStyle>
          <a:p>
            <a:pPr>
              <a:defRPr/>
            </a:pPr>
            <a:endParaRPr lang="fr-FR"/>
          </a:p>
        </p:txBody>
      </p:sp>
      <p:sp>
        <p:nvSpPr>
          <p:cNvPr id="130052" name="Rectangle 4"/>
          <p:cNvSpPr>
            <a:spLocks noGrp="1" noRot="1" noChangeAspect="1" noChangeArrowheads="1" noTextEdit="1"/>
          </p:cNvSpPr>
          <p:nvPr>
            <p:ph type="sldImg" idx="2"/>
          </p:nvPr>
        </p:nvSpPr>
        <p:spPr bwMode="auto">
          <a:xfrm>
            <a:off x="895350" y="741363"/>
            <a:ext cx="4935538" cy="37020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895350" y="4689475"/>
            <a:ext cx="4933950" cy="444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2" tIns="47421" rIns="94842" bIns="47421"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0246" name="Rectangle 6"/>
          <p:cNvSpPr>
            <a:spLocks noGrp="1" noChangeArrowheads="1"/>
          </p:cNvSpPr>
          <p:nvPr>
            <p:ph type="ftr" sz="quarter" idx="4"/>
          </p:nvPr>
        </p:nvSpPr>
        <p:spPr bwMode="auto">
          <a:xfrm>
            <a:off x="0" y="9380539"/>
            <a:ext cx="29146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2" tIns="47421" rIns="94842" bIns="47421" numCol="1" anchor="b" anchorCtr="0" compatLnSpc="1">
            <a:prstTxWarp prst="textNoShape">
              <a:avLst/>
            </a:prstTxWarp>
          </a:bodyPr>
          <a:lstStyle>
            <a:lvl1pPr algn="l" defTabSz="948252">
              <a:defRPr sz="1200">
                <a:solidFill>
                  <a:schemeClr val="tx1"/>
                </a:solidFill>
                <a:latin typeface="Times New Roman" pitchFamily="18" charset="0"/>
                <a:cs typeface="+mn-cs"/>
              </a:defRPr>
            </a:lvl1pPr>
          </a:lstStyle>
          <a:p>
            <a:pPr>
              <a:defRPr/>
            </a:pPr>
            <a:endParaRPr lang="fr-FR"/>
          </a:p>
        </p:txBody>
      </p:sp>
      <p:sp>
        <p:nvSpPr>
          <p:cNvPr id="10247" name="Rectangle 7"/>
          <p:cNvSpPr>
            <a:spLocks noGrp="1" noChangeArrowheads="1"/>
          </p:cNvSpPr>
          <p:nvPr>
            <p:ph type="sldNum" sz="quarter" idx="5"/>
          </p:nvPr>
        </p:nvSpPr>
        <p:spPr bwMode="auto">
          <a:xfrm>
            <a:off x="3810000" y="9380539"/>
            <a:ext cx="29146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42" tIns="47421" rIns="94842" bIns="47421" numCol="1" anchor="b" anchorCtr="0" compatLnSpc="1">
            <a:prstTxWarp prst="textNoShape">
              <a:avLst/>
            </a:prstTxWarp>
          </a:bodyPr>
          <a:lstStyle>
            <a:lvl1pPr algn="r" defTabSz="948252">
              <a:defRPr sz="1200">
                <a:solidFill>
                  <a:schemeClr val="tx1"/>
                </a:solidFill>
                <a:latin typeface="Times New Roman" pitchFamily="18" charset="0"/>
                <a:cs typeface="+mn-cs"/>
              </a:defRPr>
            </a:lvl1pPr>
          </a:lstStyle>
          <a:p>
            <a:pPr>
              <a:defRPr/>
            </a:pPr>
            <a:fld id="{0B64BDEF-3BBF-40F5-A3F9-AC6576D07A9A}" type="slidenum">
              <a:rPr lang="fr-FR"/>
              <a:pPr>
                <a:defRPr/>
              </a:pPr>
              <a:t>‹N°›</a:t>
            </a:fld>
            <a:endParaRPr lang="fr-FR"/>
          </a:p>
        </p:txBody>
      </p:sp>
    </p:spTree>
    <p:extLst>
      <p:ext uri="{BB962C8B-B14F-4D97-AF65-F5344CB8AC3E}">
        <p14:creationId xmlns:p14="http://schemas.microsoft.com/office/powerpoint/2010/main" val="3869644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7"/>
          <p:cNvSpPr>
            <a:spLocks noGrp="1" noChangeArrowheads="1"/>
          </p:cNvSpPr>
          <p:nvPr>
            <p:ph type="sldNum" sz="quarter" idx="5"/>
          </p:nvPr>
        </p:nvSpPr>
        <p:spPr/>
        <p:txBody>
          <a:bodyPr/>
          <a:lstStyle>
            <a:lvl1pPr algn="ctr" defTabSz="947738" eaLnBrk="0" hangingPunct="0">
              <a:defRPr sz="2400">
                <a:solidFill>
                  <a:srgbClr val="00CC66"/>
                </a:solidFill>
                <a:latin typeface="Trebuchet MS" pitchFamily="34" charset="0"/>
              </a:defRPr>
            </a:lvl1pPr>
            <a:lvl2pPr marL="742950" indent="-285750" algn="ctr" defTabSz="947738" eaLnBrk="0" hangingPunct="0">
              <a:defRPr sz="2400">
                <a:solidFill>
                  <a:srgbClr val="00CC66"/>
                </a:solidFill>
                <a:latin typeface="Trebuchet MS" pitchFamily="34" charset="0"/>
              </a:defRPr>
            </a:lvl2pPr>
            <a:lvl3pPr marL="1143000" indent="-228600" algn="ctr" defTabSz="947738" eaLnBrk="0" hangingPunct="0">
              <a:defRPr sz="2400">
                <a:solidFill>
                  <a:srgbClr val="00CC66"/>
                </a:solidFill>
                <a:latin typeface="Trebuchet MS" pitchFamily="34" charset="0"/>
              </a:defRPr>
            </a:lvl3pPr>
            <a:lvl4pPr marL="1600200" indent="-228600" algn="ctr" defTabSz="947738" eaLnBrk="0" hangingPunct="0">
              <a:defRPr sz="2400">
                <a:solidFill>
                  <a:srgbClr val="00CC66"/>
                </a:solidFill>
                <a:latin typeface="Trebuchet MS" pitchFamily="34" charset="0"/>
              </a:defRPr>
            </a:lvl4pPr>
            <a:lvl5pPr marL="2057400" indent="-228600" algn="ctr" defTabSz="947738" eaLnBrk="0" hangingPunct="0">
              <a:defRPr sz="2400">
                <a:solidFill>
                  <a:srgbClr val="00CC66"/>
                </a:solidFill>
                <a:latin typeface="Trebuchet MS" pitchFamily="34" charset="0"/>
              </a:defRPr>
            </a:lvl5pPr>
            <a:lvl6pPr marL="2514600" indent="-228600" algn="ctr" defTabSz="947738" eaLnBrk="0" fontAlgn="base" hangingPunct="0">
              <a:spcBef>
                <a:spcPct val="0"/>
              </a:spcBef>
              <a:spcAft>
                <a:spcPct val="0"/>
              </a:spcAft>
              <a:defRPr sz="2400">
                <a:solidFill>
                  <a:srgbClr val="00CC66"/>
                </a:solidFill>
                <a:latin typeface="Trebuchet MS" pitchFamily="34" charset="0"/>
              </a:defRPr>
            </a:lvl6pPr>
            <a:lvl7pPr marL="2971800" indent="-228600" algn="ctr" defTabSz="947738" eaLnBrk="0" fontAlgn="base" hangingPunct="0">
              <a:spcBef>
                <a:spcPct val="0"/>
              </a:spcBef>
              <a:spcAft>
                <a:spcPct val="0"/>
              </a:spcAft>
              <a:defRPr sz="2400">
                <a:solidFill>
                  <a:srgbClr val="00CC66"/>
                </a:solidFill>
                <a:latin typeface="Trebuchet MS" pitchFamily="34" charset="0"/>
              </a:defRPr>
            </a:lvl7pPr>
            <a:lvl8pPr marL="3429000" indent="-228600" algn="ctr" defTabSz="947738" eaLnBrk="0" fontAlgn="base" hangingPunct="0">
              <a:spcBef>
                <a:spcPct val="0"/>
              </a:spcBef>
              <a:spcAft>
                <a:spcPct val="0"/>
              </a:spcAft>
              <a:defRPr sz="2400">
                <a:solidFill>
                  <a:srgbClr val="00CC66"/>
                </a:solidFill>
                <a:latin typeface="Trebuchet MS" pitchFamily="34" charset="0"/>
              </a:defRPr>
            </a:lvl8pPr>
            <a:lvl9pPr marL="3886200" indent="-228600" algn="ctr" defTabSz="947738" eaLnBrk="0" fontAlgn="base" hangingPunct="0">
              <a:spcBef>
                <a:spcPct val="0"/>
              </a:spcBef>
              <a:spcAft>
                <a:spcPct val="0"/>
              </a:spcAft>
              <a:defRPr sz="2400">
                <a:solidFill>
                  <a:srgbClr val="00CC66"/>
                </a:solidFill>
                <a:latin typeface="Trebuchet MS" pitchFamily="34" charset="0"/>
              </a:defRPr>
            </a:lvl9pPr>
          </a:lstStyle>
          <a:p>
            <a:pPr algn="r" eaLnBrk="1" hangingPunct="1">
              <a:defRPr/>
            </a:pPr>
            <a:fld id="{265DD374-7AA4-429D-8C90-AB55A40A6D66}" type="slidenum">
              <a:rPr lang="fr-FR" sz="1200" smtClean="0">
                <a:solidFill>
                  <a:schemeClr val="tx1"/>
                </a:solidFill>
                <a:latin typeface="Times New Roman" pitchFamily="18" charset="0"/>
              </a:rPr>
              <a:pPr algn="r" eaLnBrk="1" hangingPunct="1">
                <a:defRPr/>
              </a:pPr>
              <a:t>6</a:t>
            </a:fld>
            <a:endParaRPr lang="fr-FR" sz="1200" smtClean="0">
              <a:solidFill>
                <a:schemeClr val="tx1"/>
              </a:solidFill>
              <a:latin typeface="Times New Roman" pitchFamily="18" charset="0"/>
            </a:endParaRPr>
          </a:p>
        </p:txBody>
      </p:sp>
      <p:sp>
        <p:nvSpPr>
          <p:cNvPr id="209923" name="Rectangle 2"/>
          <p:cNvSpPr>
            <a:spLocks noGrp="1" noRot="1" noChangeAspect="1" noChangeArrowheads="1" noTextEdit="1"/>
          </p:cNvSpPr>
          <p:nvPr>
            <p:ph type="sldImg"/>
          </p:nvPr>
        </p:nvSpPr>
        <p:spPr>
          <a:xfrm>
            <a:off x="263525" y="741363"/>
            <a:ext cx="6272213" cy="4705350"/>
          </a:xfrm>
          <a:ln/>
        </p:spPr>
      </p:sp>
      <p:sp>
        <p:nvSpPr>
          <p:cNvPr id="209924" name="Rectangle 3"/>
          <p:cNvSpPr>
            <a:spLocks noGrp="1" noChangeArrowheads="1"/>
          </p:cNvSpPr>
          <p:nvPr>
            <p:ph type="body" idx="1"/>
          </p:nvPr>
        </p:nvSpPr>
        <p:spPr>
          <a:xfrm>
            <a:off x="379417" y="5592767"/>
            <a:ext cx="5965825" cy="3540125"/>
          </a:xfrm>
          <a:noFill/>
        </p:spPr>
        <p:txBody>
          <a:bodyPr/>
          <a:lstStyle/>
          <a:p>
            <a:pPr eaLnBrk="1" hangingPunct="1"/>
            <a:r>
              <a:rPr lang="fr-FR" altLang="fr-FR" smtClean="0"/>
              <a:t>Le tableau synoptique est un graphique présentant une vue générale d’un sujet et permettant d’embrasser d’un même coup d’œil les différentes parties d’un ensemble.</a:t>
            </a:r>
          </a:p>
          <a:p>
            <a:pPr eaLnBrk="1" hangingPunct="1"/>
            <a:r>
              <a:rPr lang="fr-FR" altLang="fr-FR" smtClean="0"/>
              <a:t>Outil de planification et de gestion dynamique qui. Il peut servir de base pour le suivi des progrès réalisés et pour l’évaluation des résultats du programme. La matrice doit être examinée et affinée régulièrement compte tenu des nouvelles données disponibles. </a:t>
            </a:r>
          </a:p>
          <a:p>
            <a:pPr eaLnBrk="1" hangingPunct="1"/>
            <a:endParaRPr lang="fr-FR" altLang="fr-FR" smtClean="0"/>
          </a:p>
        </p:txBody>
      </p:sp>
    </p:spTree>
    <p:extLst>
      <p:ext uri="{BB962C8B-B14F-4D97-AF65-F5344CB8AC3E}">
        <p14:creationId xmlns:p14="http://schemas.microsoft.com/office/powerpoint/2010/main" val="1648198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7"/>
          <p:cNvSpPr>
            <a:spLocks noGrp="1" noChangeArrowheads="1"/>
          </p:cNvSpPr>
          <p:nvPr>
            <p:ph type="sldNum" sz="quarter" idx="5"/>
          </p:nvPr>
        </p:nvSpPr>
        <p:spPr/>
        <p:txBody>
          <a:bodyPr/>
          <a:lstStyle>
            <a:lvl1pPr algn="ctr" defTabSz="947738" eaLnBrk="0" hangingPunct="0">
              <a:defRPr sz="2400">
                <a:solidFill>
                  <a:srgbClr val="00CC66"/>
                </a:solidFill>
                <a:latin typeface="Trebuchet MS" pitchFamily="34" charset="0"/>
              </a:defRPr>
            </a:lvl1pPr>
            <a:lvl2pPr marL="742950" indent="-285750" algn="ctr" defTabSz="947738" eaLnBrk="0" hangingPunct="0">
              <a:defRPr sz="2400">
                <a:solidFill>
                  <a:srgbClr val="00CC66"/>
                </a:solidFill>
                <a:latin typeface="Trebuchet MS" pitchFamily="34" charset="0"/>
              </a:defRPr>
            </a:lvl2pPr>
            <a:lvl3pPr marL="1143000" indent="-228600" algn="ctr" defTabSz="947738" eaLnBrk="0" hangingPunct="0">
              <a:defRPr sz="2400">
                <a:solidFill>
                  <a:srgbClr val="00CC66"/>
                </a:solidFill>
                <a:latin typeface="Trebuchet MS" pitchFamily="34" charset="0"/>
              </a:defRPr>
            </a:lvl3pPr>
            <a:lvl4pPr marL="1600200" indent="-228600" algn="ctr" defTabSz="947738" eaLnBrk="0" hangingPunct="0">
              <a:defRPr sz="2400">
                <a:solidFill>
                  <a:srgbClr val="00CC66"/>
                </a:solidFill>
                <a:latin typeface="Trebuchet MS" pitchFamily="34" charset="0"/>
              </a:defRPr>
            </a:lvl4pPr>
            <a:lvl5pPr marL="2057400" indent="-228600" algn="ctr" defTabSz="947738" eaLnBrk="0" hangingPunct="0">
              <a:defRPr sz="2400">
                <a:solidFill>
                  <a:srgbClr val="00CC66"/>
                </a:solidFill>
                <a:latin typeface="Trebuchet MS" pitchFamily="34" charset="0"/>
              </a:defRPr>
            </a:lvl5pPr>
            <a:lvl6pPr marL="2514600" indent="-228600" algn="ctr" defTabSz="947738" eaLnBrk="0" fontAlgn="base" hangingPunct="0">
              <a:spcBef>
                <a:spcPct val="0"/>
              </a:spcBef>
              <a:spcAft>
                <a:spcPct val="0"/>
              </a:spcAft>
              <a:defRPr sz="2400">
                <a:solidFill>
                  <a:srgbClr val="00CC66"/>
                </a:solidFill>
                <a:latin typeface="Trebuchet MS" pitchFamily="34" charset="0"/>
              </a:defRPr>
            </a:lvl6pPr>
            <a:lvl7pPr marL="2971800" indent="-228600" algn="ctr" defTabSz="947738" eaLnBrk="0" fontAlgn="base" hangingPunct="0">
              <a:spcBef>
                <a:spcPct val="0"/>
              </a:spcBef>
              <a:spcAft>
                <a:spcPct val="0"/>
              </a:spcAft>
              <a:defRPr sz="2400">
                <a:solidFill>
                  <a:srgbClr val="00CC66"/>
                </a:solidFill>
                <a:latin typeface="Trebuchet MS" pitchFamily="34" charset="0"/>
              </a:defRPr>
            </a:lvl7pPr>
            <a:lvl8pPr marL="3429000" indent="-228600" algn="ctr" defTabSz="947738" eaLnBrk="0" fontAlgn="base" hangingPunct="0">
              <a:spcBef>
                <a:spcPct val="0"/>
              </a:spcBef>
              <a:spcAft>
                <a:spcPct val="0"/>
              </a:spcAft>
              <a:defRPr sz="2400">
                <a:solidFill>
                  <a:srgbClr val="00CC66"/>
                </a:solidFill>
                <a:latin typeface="Trebuchet MS" pitchFamily="34" charset="0"/>
              </a:defRPr>
            </a:lvl8pPr>
            <a:lvl9pPr marL="3886200" indent="-228600" algn="ctr" defTabSz="947738" eaLnBrk="0" fontAlgn="base" hangingPunct="0">
              <a:spcBef>
                <a:spcPct val="0"/>
              </a:spcBef>
              <a:spcAft>
                <a:spcPct val="0"/>
              </a:spcAft>
              <a:defRPr sz="2400">
                <a:solidFill>
                  <a:srgbClr val="00CC66"/>
                </a:solidFill>
                <a:latin typeface="Trebuchet MS" pitchFamily="34" charset="0"/>
              </a:defRPr>
            </a:lvl9pPr>
          </a:lstStyle>
          <a:p>
            <a:pPr algn="r" eaLnBrk="1" hangingPunct="1">
              <a:defRPr/>
            </a:pPr>
            <a:fld id="{8DF032F6-1E78-48E8-9F56-5C40926B9AA2}" type="slidenum">
              <a:rPr lang="fr-FR" sz="1200" smtClean="0">
                <a:solidFill>
                  <a:schemeClr val="tx1"/>
                </a:solidFill>
                <a:latin typeface="Times New Roman" pitchFamily="18" charset="0"/>
              </a:rPr>
              <a:pPr algn="r" eaLnBrk="1" hangingPunct="1">
                <a:defRPr/>
              </a:pPr>
              <a:t>7</a:t>
            </a:fld>
            <a:endParaRPr lang="fr-FR" sz="1200" smtClean="0">
              <a:solidFill>
                <a:schemeClr val="tx1"/>
              </a:solidFill>
              <a:latin typeface="Times New Roman" pitchFamily="18" charset="0"/>
            </a:endParaRPr>
          </a:p>
        </p:txBody>
      </p:sp>
      <p:sp>
        <p:nvSpPr>
          <p:cNvPr id="211971" name="Rectangle 2"/>
          <p:cNvSpPr>
            <a:spLocks noGrp="1" noRot="1" noChangeAspect="1" noChangeArrowheads="1" noTextEdit="1"/>
          </p:cNvSpPr>
          <p:nvPr>
            <p:ph type="sldImg"/>
          </p:nvPr>
        </p:nvSpPr>
        <p:spPr>
          <a:xfrm>
            <a:off x="263525" y="741363"/>
            <a:ext cx="6272213" cy="4705350"/>
          </a:xfrm>
          <a:ln/>
        </p:spPr>
      </p:sp>
      <p:sp>
        <p:nvSpPr>
          <p:cNvPr id="211972" name="Rectangle 3"/>
          <p:cNvSpPr>
            <a:spLocks noGrp="1" noChangeArrowheads="1"/>
          </p:cNvSpPr>
          <p:nvPr>
            <p:ph type="body" idx="1"/>
          </p:nvPr>
        </p:nvSpPr>
        <p:spPr>
          <a:xfrm>
            <a:off x="379417" y="5592767"/>
            <a:ext cx="5965825" cy="3540125"/>
          </a:xfrm>
          <a:noFill/>
        </p:spPr>
        <p:txBody>
          <a:bodyPr/>
          <a:lstStyle/>
          <a:p>
            <a:pPr eaLnBrk="1" hangingPunct="1"/>
            <a:r>
              <a:rPr lang="fr-FR" altLang="fr-FR" smtClean="0"/>
              <a:t>Le tableau synoptique est un graphique présentant une vue générale d’un sujet et permettant d’embrasser d’un même coup d’œil les différentes parties d’un ensemble.</a:t>
            </a:r>
          </a:p>
          <a:p>
            <a:pPr eaLnBrk="1" hangingPunct="1"/>
            <a:r>
              <a:rPr lang="fr-FR" altLang="fr-FR" smtClean="0"/>
              <a:t>Outil de planification et de gestion dynamique qui. Il peut servir de base pour le suivi des progrès réalisés et pour l’évaluation des résultats du programme. La matrice doit être examinée et affinée régulièrement compte tenu des nouvelles données disponibles. </a:t>
            </a:r>
          </a:p>
          <a:p>
            <a:pPr eaLnBrk="1" hangingPunct="1"/>
            <a:endParaRPr lang="fr-FR" altLang="fr-FR" smtClean="0"/>
          </a:p>
        </p:txBody>
      </p:sp>
    </p:spTree>
    <p:extLst>
      <p:ext uri="{BB962C8B-B14F-4D97-AF65-F5344CB8AC3E}">
        <p14:creationId xmlns:p14="http://schemas.microsoft.com/office/powerpoint/2010/main" val="1076500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7"/>
          <p:cNvSpPr>
            <a:spLocks noGrp="1" noChangeArrowheads="1"/>
          </p:cNvSpPr>
          <p:nvPr>
            <p:ph type="sldNum" sz="quarter" idx="5"/>
          </p:nvPr>
        </p:nvSpPr>
        <p:spPr/>
        <p:txBody>
          <a:bodyPr/>
          <a:lstStyle>
            <a:lvl1pPr algn="ctr" defTabSz="947738" eaLnBrk="0" hangingPunct="0">
              <a:defRPr sz="2400">
                <a:solidFill>
                  <a:srgbClr val="00CC66"/>
                </a:solidFill>
                <a:latin typeface="Trebuchet MS" pitchFamily="34" charset="0"/>
              </a:defRPr>
            </a:lvl1pPr>
            <a:lvl2pPr marL="742950" indent="-285750" algn="ctr" defTabSz="947738" eaLnBrk="0" hangingPunct="0">
              <a:defRPr sz="2400">
                <a:solidFill>
                  <a:srgbClr val="00CC66"/>
                </a:solidFill>
                <a:latin typeface="Trebuchet MS" pitchFamily="34" charset="0"/>
              </a:defRPr>
            </a:lvl2pPr>
            <a:lvl3pPr marL="1143000" indent="-228600" algn="ctr" defTabSz="947738" eaLnBrk="0" hangingPunct="0">
              <a:defRPr sz="2400">
                <a:solidFill>
                  <a:srgbClr val="00CC66"/>
                </a:solidFill>
                <a:latin typeface="Trebuchet MS" pitchFamily="34" charset="0"/>
              </a:defRPr>
            </a:lvl3pPr>
            <a:lvl4pPr marL="1600200" indent="-228600" algn="ctr" defTabSz="947738" eaLnBrk="0" hangingPunct="0">
              <a:defRPr sz="2400">
                <a:solidFill>
                  <a:srgbClr val="00CC66"/>
                </a:solidFill>
                <a:latin typeface="Trebuchet MS" pitchFamily="34" charset="0"/>
              </a:defRPr>
            </a:lvl4pPr>
            <a:lvl5pPr marL="2057400" indent="-228600" algn="ctr" defTabSz="947738" eaLnBrk="0" hangingPunct="0">
              <a:defRPr sz="2400">
                <a:solidFill>
                  <a:srgbClr val="00CC66"/>
                </a:solidFill>
                <a:latin typeface="Trebuchet MS" pitchFamily="34" charset="0"/>
              </a:defRPr>
            </a:lvl5pPr>
            <a:lvl6pPr marL="2514600" indent="-228600" algn="ctr" defTabSz="947738" eaLnBrk="0" fontAlgn="base" hangingPunct="0">
              <a:spcBef>
                <a:spcPct val="0"/>
              </a:spcBef>
              <a:spcAft>
                <a:spcPct val="0"/>
              </a:spcAft>
              <a:defRPr sz="2400">
                <a:solidFill>
                  <a:srgbClr val="00CC66"/>
                </a:solidFill>
                <a:latin typeface="Trebuchet MS" pitchFamily="34" charset="0"/>
              </a:defRPr>
            </a:lvl6pPr>
            <a:lvl7pPr marL="2971800" indent="-228600" algn="ctr" defTabSz="947738" eaLnBrk="0" fontAlgn="base" hangingPunct="0">
              <a:spcBef>
                <a:spcPct val="0"/>
              </a:spcBef>
              <a:spcAft>
                <a:spcPct val="0"/>
              </a:spcAft>
              <a:defRPr sz="2400">
                <a:solidFill>
                  <a:srgbClr val="00CC66"/>
                </a:solidFill>
                <a:latin typeface="Trebuchet MS" pitchFamily="34" charset="0"/>
              </a:defRPr>
            </a:lvl7pPr>
            <a:lvl8pPr marL="3429000" indent="-228600" algn="ctr" defTabSz="947738" eaLnBrk="0" fontAlgn="base" hangingPunct="0">
              <a:spcBef>
                <a:spcPct val="0"/>
              </a:spcBef>
              <a:spcAft>
                <a:spcPct val="0"/>
              </a:spcAft>
              <a:defRPr sz="2400">
                <a:solidFill>
                  <a:srgbClr val="00CC66"/>
                </a:solidFill>
                <a:latin typeface="Trebuchet MS" pitchFamily="34" charset="0"/>
              </a:defRPr>
            </a:lvl8pPr>
            <a:lvl9pPr marL="3886200" indent="-228600" algn="ctr" defTabSz="947738" eaLnBrk="0" fontAlgn="base" hangingPunct="0">
              <a:spcBef>
                <a:spcPct val="0"/>
              </a:spcBef>
              <a:spcAft>
                <a:spcPct val="0"/>
              </a:spcAft>
              <a:defRPr sz="2400">
                <a:solidFill>
                  <a:srgbClr val="00CC66"/>
                </a:solidFill>
                <a:latin typeface="Trebuchet MS" pitchFamily="34" charset="0"/>
              </a:defRPr>
            </a:lvl9pPr>
          </a:lstStyle>
          <a:p>
            <a:pPr algn="r" eaLnBrk="1" hangingPunct="1">
              <a:defRPr/>
            </a:pPr>
            <a:fld id="{29A3CACA-82BE-42D1-99D3-736B814E1824}" type="slidenum">
              <a:rPr lang="fr-FR" sz="1200" smtClean="0">
                <a:solidFill>
                  <a:schemeClr val="tx1"/>
                </a:solidFill>
                <a:latin typeface="Times New Roman" pitchFamily="18" charset="0"/>
              </a:rPr>
              <a:pPr algn="r" eaLnBrk="1" hangingPunct="1">
                <a:defRPr/>
              </a:pPr>
              <a:t>8</a:t>
            </a:fld>
            <a:endParaRPr lang="fr-FR" sz="1200" smtClean="0">
              <a:solidFill>
                <a:schemeClr val="tx1"/>
              </a:solidFill>
              <a:latin typeface="Times New Roman" pitchFamily="18" charset="0"/>
            </a:endParaRPr>
          </a:p>
        </p:txBody>
      </p:sp>
      <p:sp>
        <p:nvSpPr>
          <p:cNvPr id="212995" name="Rectangle 2"/>
          <p:cNvSpPr>
            <a:spLocks noGrp="1" noRot="1" noChangeAspect="1" noChangeArrowheads="1" noTextEdit="1"/>
          </p:cNvSpPr>
          <p:nvPr>
            <p:ph type="sldImg"/>
          </p:nvPr>
        </p:nvSpPr>
        <p:spPr>
          <a:xfrm>
            <a:off x="263525" y="741363"/>
            <a:ext cx="6272213" cy="4705350"/>
          </a:xfrm>
          <a:ln/>
        </p:spPr>
      </p:sp>
      <p:sp>
        <p:nvSpPr>
          <p:cNvPr id="212996" name="Rectangle 3"/>
          <p:cNvSpPr>
            <a:spLocks noGrp="1" noChangeArrowheads="1"/>
          </p:cNvSpPr>
          <p:nvPr>
            <p:ph type="body" idx="1"/>
          </p:nvPr>
        </p:nvSpPr>
        <p:spPr>
          <a:xfrm>
            <a:off x="379417" y="5592767"/>
            <a:ext cx="5965825" cy="3540125"/>
          </a:xfrm>
          <a:noFill/>
        </p:spPr>
        <p:txBody>
          <a:bodyPr/>
          <a:lstStyle/>
          <a:p>
            <a:pPr eaLnBrk="1" hangingPunct="1"/>
            <a:r>
              <a:rPr lang="fr-FR" altLang="fr-FR" smtClean="0"/>
              <a:t>Le tableau synoptique est un graphique présentant une vue générale d’un sujet et permettant d’embrasser d’un même coup d’œil les différentes parties d’un ensemble.</a:t>
            </a:r>
          </a:p>
          <a:p>
            <a:pPr eaLnBrk="1" hangingPunct="1"/>
            <a:r>
              <a:rPr lang="fr-FR" altLang="fr-FR" smtClean="0"/>
              <a:t>Outil de planification et de gestion dynamique qui. Il peut servir de base pour le suivi des progrès réalisés et pour l’évaluation des résultats du programme. La matrice doit être examinée et affinée régulièrement compte tenu des nouvelles données disponibles. </a:t>
            </a:r>
          </a:p>
          <a:p>
            <a:pPr eaLnBrk="1" hangingPunct="1"/>
            <a:endParaRPr lang="fr-FR" altLang="fr-FR" smtClean="0"/>
          </a:p>
        </p:txBody>
      </p:sp>
    </p:spTree>
    <p:extLst>
      <p:ext uri="{BB962C8B-B14F-4D97-AF65-F5344CB8AC3E}">
        <p14:creationId xmlns:p14="http://schemas.microsoft.com/office/powerpoint/2010/main" val="21929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Line 6"/>
          <p:cNvSpPr>
            <a:spLocks noChangeShapeType="1"/>
          </p:cNvSpPr>
          <p:nvPr userDrawn="1"/>
        </p:nvSpPr>
        <p:spPr bwMode="auto">
          <a:xfrm>
            <a:off x="755650" y="6237288"/>
            <a:ext cx="741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BE"/>
          </a:p>
        </p:txBody>
      </p:sp>
      <p:pic>
        <p:nvPicPr>
          <p:cNvPr id="5" name="Picture 9" descr="Logo adg 20 K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388350" y="5949950"/>
            <a:ext cx="369888"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1"/>
          <p:cNvSpPr txBox="1">
            <a:spLocks noChangeArrowheads="1"/>
          </p:cNvSpPr>
          <p:nvPr userDrawn="1"/>
        </p:nvSpPr>
        <p:spPr bwMode="auto">
          <a:xfrm>
            <a:off x="8675688" y="6524625"/>
            <a:ext cx="46831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6675"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algn="ctr" eaLnBrk="1" hangingPunct="1">
              <a:spcBef>
                <a:spcPct val="50000"/>
              </a:spcBef>
              <a:defRPr/>
            </a:pPr>
            <a:fld id="{1B3006DB-56BF-4F3B-955D-04EC9535D070}" type="slidenum">
              <a:rPr lang="fr-FR" sz="1000" i="1" smtClean="0">
                <a:solidFill>
                  <a:schemeClr val="tx2"/>
                </a:solidFill>
                <a:latin typeface="Times New Roman" pitchFamily="18" charset="0"/>
                <a:cs typeface="+mn-cs"/>
              </a:rPr>
              <a:pPr algn="ctr" eaLnBrk="1" hangingPunct="1">
                <a:spcBef>
                  <a:spcPct val="50000"/>
                </a:spcBef>
                <a:defRPr/>
              </a:pPr>
              <a:t>‹N°›</a:t>
            </a:fld>
            <a:endParaRPr lang="fr-FR" sz="1000" i="1" smtClean="0">
              <a:solidFill>
                <a:schemeClr val="tx2"/>
              </a:solidFill>
              <a:latin typeface="Times New Roman" pitchFamily="18" charset="0"/>
              <a:cs typeface="+mn-cs"/>
            </a:endParaRPr>
          </a:p>
        </p:txBody>
      </p:sp>
      <p:sp>
        <p:nvSpPr>
          <p:cNvPr id="70658" name="Rectangle 2"/>
          <p:cNvSpPr>
            <a:spLocks noGrp="1" noChangeArrowheads="1"/>
          </p:cNvSpPr>
          <p:nvPr>
            <p:ph type="ctrTitle"/>
          </p:nvPr>
        </p:nvSpPr>
        <p:spPr>
          <a:xfrm>
            <a:off x="685800" y="2130425"/>
            <a:ext cx="7772400" cy="1470025"/>
          </a:xfrm>
          <a:ln w="9525">
            <a:noFill/>
          </a:ln>
          <a:extLst>
            <a:ext uri="{91240B29-F687-4F45-9708-019B960494DF}">
              <a14:hiddenLine xmlns:a14="http://schemas.microsoft.com/office/drawing/2010/main" w="9525">
                <a:solidFill>
                  <a:schemeClr val="tx1"/>
                </a:solidFill>
                <a:miter lim="800000"/>
                <a:headEnd/>
                <a:tailEnd/>
              </a14:hiddenLine>
            </a:ext>
          </a:extLst>
        </p:spPr>
        <p:txBody>
          <a:bodyPr/>
          <a:lstStyle>
            <a:lvl1pPr>
              <a:defRPr/>
            </a:lvl1pPr>
          </a:lstStyle>
          <a:p>
            <a:pPr lvl="0"/>
            <a:r>
              <a:rPr lang="fr-FR" noProof="0" smtClean="0"/>
              <a:t>Cliquez pour modifier le style du titre</a:t>
            </a:r>
          </a:p>
        </p:txBody>
      </p:sp>
      <p:sp>
        <p:nvSpPr>
          <p:cNvPr id="70659"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fr-FR" noProof="0" smtClean="0"/>
              <a:t>Cliquez pour modifier le style des sous-titres du masque</a:t>
            </a:r>
          </a:p>
        </p:txBody>
      </p:sp>
      <p:sp>
        <p:nvSpPr>
          <p:cNvPr id="9" name="Espace réservé de la date 3"/>
          <p:cNvSpPr txBox="1">
            <a:spLocks/>
          </p:cNvSpPr>
          <p:nvPr userDrawn="1"/>
        </p:nvSpPr>
        <p:spPr>
          <a:xfrm>
            <a:off x="683568" y="6237312"/>
            <a:ext cx="7344816" cy="432644"/>
          </a:xfrm>
          <a:prstGeom prst="rect">
            <a:avLst/>
          </a:prstGeom>
          <a:noFill/>
        </p:spPr>
        <p:txBody>
          <a:bodyPr/>
          <a:lstStyle>
            <a:defPPr>
              <a:defRPr lang="fr-FR"/>
            </a:defPPr>
            <a:lvl1pPr algn="l" rtl="0" eaLnBrk="0" fontAlgn="base" hangingPunct="0">
              <a:spcBef>
                <a:spcPct val="0"/>
              </a:spcBef>
              <a:spcAft>
                <a:spcPct val="0"/>
              </a:spcAft>
              <a:defRPr sz="2400" kern="1200">
                <a:solidFill>
                  <a:srgbClr val="00CC66"/>
                </a:solidFill>
                <a:latin typeface="Trebuchet MS" pitchFamily="34" charset="0"/>
                <a:ea typeface="+mn-ea"/>
                <a:cs typeface="Arial" pitchFamily="34" charset="0"/>
              </a:defRPr>
            </a:lvl1pPr>
            <a:lvl2pPr marL="742950" indent="-285750" algn="l" rtl="0" eaLnBrk="0" fontAlgn="base" hangingPunct="0">
              <a:spcBef>
                <a:spcPct val="0"/>
              </a:spcBef>
              <a:spcAft>
                <a:spcPct val="0"/>
              </a:spcAft>
              <a:defRPr sz="2400" kern="1200">
                <a:solidFill>
                  <a:srgbClr val="00CC66"/>
                </a:solidFill>
                <a:latin typeface="Trebuchet MS" pitchFamily="34" charset="0"/>
                <a:ea typeface="+mn-ea"/>
                <a:cs typeface="Arial" pitchFamily="34" charset="0"/>
              </a:defRPr>
            </a:lvl2pPr>
            <a:lvl3pPr marL="1143000" indent="-228600" algn="l" rtl="0" eaLnBrk="0" fontAlgn="base" hangingPunct="0">
              <a:spcBef>
                <a:spcPct val="0"/>
              </a:spcBef>
              <a:spcAft>
                <a:spcPct val="0"/>
              </a:spcAft>
              <a:defRPr sz="2400" kern="1200">
                <a:solidFill>
                  <a:srgbClr val="00CC66"/>
                </a:solidFill>
                <a:latin typeface="Trebuchet MS" pitchFamily="34" charset="0"/>
                <a:ea typeface="+mn-ea"/>
                <a:cs typeface="Arial" pitchFamily="34" charset="0"/>
              </a:defRPr>
            </a:lvl3pPr>
            <a:lvl4pPr marL="1600200" indent="-228600" algn="l" rtl="0" eaLnBrk="0" fontAlgn="base" hangingPunct="0">
              <a:spcBef>
                <a:spcPct val="0"/>
              </a:spcBef>
              <a:spcAft>
                <a:spcPct val="0"/>
              </a:spcAft>
              <a:defRPr sz="2400" kern="1200">
                <a:solidFill>
                  <a:srgbClr val="00CC66"/>
                </a:solidFill>
                <a:latin typeface="Trebuchet MS" pitchFamily="34" charset="0"/>
                <a:ea typeface="+mn-ea"/>
                <a:cs typeface="Arial" pitchFamily="34" charset="0"/>
              </a:defRPr>
            </a:lvl4pPr>
            <a:lvl5pPr marL="2057400" indent="-228600" algn="l" rtl="0" eaLnBrk="0" fontAlgn="base" hangingPunct="0">
              <a:spcBef>
                <a:spcPct val="0"/>
              </a:spcBef>
              <a:spcAft>
                <a:spcPct val="0"/>
              </a:spcAft>
              <a:defRPr sz="2400" kern="1200">
                <a:solidFill>
                  <a:srgbClr val="00CC66"/>
                </a:solidFill>
                <a:latin typeface="Trebuchet MS" pitchFamily="34" charset="0"/>
                <a:ea typeface="+mn-ea"/>
                <a:cs typeface="Arial" pitchFamily="34" charset="0"/>
              </a:defRPr>
            </a:lvl5pPr>
            <a:lvl6pPr marL="2514600" indent="-228600" algn="ctr" defTabSz="914400" rtl="0" eaLnBrk="0" fontAlgn="base" latinLnBrk="0" hangingPunct="0">
              <a:spcBef>
                <a:spcPct val="0"/>
              </a:spcBef>
              <a:spcAft>
                <a:spcPct val="0"/>
              </a:spcAft>
              <a:defRPr sz="2400" kern="1200">
                <a:solidFill>
                  <a:srgbClr val="00CC66"/>
                </a:solidFill>
                <a:latin typeface="Trebuchet MS" pitchFamily="34" charset="0"/>
                <a:ea typeface="+mn-ea"/>
                <a:cs typeface="Arial" pitchFamily="34" charset="0"/>
              </a:defRPr>
            </a:lvl6pPr>
            <a:lvl7pPr marL="2971800" indent="-228600" algn="ctr" defTabSz="914400" rtl="0" eaLnBrk="0" fontAlgn="base" latinLnBrk="0" hangingPunct="0">
              <a:spcBef>
                <a:spcPct val="0"/>
              </a:spcBef>
              <a:spcAft>
                <a:spcPct val="0"/>
              </a:spcAft>
              <a:defRPr sz="2400" kern="1200">
                <a:solidFill>
                  <a:srgbClr val="00CC66"/>
                </a:solidFill>
                <a:latin typeface="Trebuchet MS" pitchFamily="34" charset="0"/>
                <a:ea typeface="+mn-ea"/>
                <a:cs typeface="Arial" pitchFamily="34" charset="0"/>
              </a:defRPr>
            </a:lvl7pPr>
            <a:lvl8pPr marL="3429000" indent="-228600" algn="ctr" defTabSz="914400" rtl="0" eaLnBrk="0" fontAlgn="base" latinLnBrk="0" hangingPunct="0">
              <a:spcBef>
                <a:spcPct val="0"/>
              </a:spcBef>
              <a:spcAft>
                <a:spcPct val="0"/>
              </a:spcAft>
              <a:defRPr sz="2400" kern="1200">
                <a:solidFill>
                  <a:srgbClr val="00CC66"/>
                </a:solidFill>
                <a:latin typeface="Trebuchet MS" pitchFamily="34" charset="0"/>
                <a:ea typeface="+mn-ea"/>
                <a:cs typeface="Arial" pitchFamily="34" charset="0"/>
              </a:defRPr>
            </a:lvl8pPr>
            <a:lvl9pPr marL="3886200" indent="-228600" algn="ctr" defTabSz="914400" rtl="0" eaLnBrk="0" fontAlgn="base" latinLnBrk="0" hangingPunct="0">
              <a:spcBef>
                <a:spcPct val="0"/>
              </a:spcBef>
              <a:spcAft>
                <a:spcPct val="0"/>
              </a:spcAft>
              <a:defRPr sz="2400" kern="1200">
                <a:solidFill>
                  <a:srgbClr val="00CC66"/>
                </a:solidFill>
                <a:latin typeface="Trebuchet MS" pitchFamily="34" charset="0"/>
                <a:ea typeface="+mn-ea"/>
                <a:cs typeface="Arial" pitchFamily="34" charset="0"/>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fr-BE" sz="1100" i="1" dirty="0" smtClean="0">
                <a:solidFill>
                  <a:schemeClr val="tx1"/>
                </a:solidFill>
              </a:rPr>
              <a:t>ACODEV– formation introductive en Gestion du Cycle de Projet et en Gestion Axée résultats – septembre 2017</a:t>
            </a:r>
            <a:endParaRPr lang="fr-FR" sz="1100" i="1" dirty="0" smtClean="0">
              <a:solidFill>
                <a:schemeClr val="tx1"/>
              </a:solidFill>
            </a:endParaRPr>
          </a:p>
          <a:p>
            <a:endParaRPr lang="fr-BE" sz="1200" kern="1200" dirty="0">
              <a:solidFill>
                <a:schemeClr val="tx1"/>
              </a:solidFill>
              <a:effectLst/>
              <a:latin typeface="Trebuchet MS" pitchFamily="34" charset="0"/>
              <a:ea typeface="+mn-ea"/>
              <a:cs typeface="Arial" pitchFamily="34" charset="0"/>
            </a:endParaRPr>
          </a:p>
        </p:txBody>
      </p:sp>
    </p:spTree>
    <p:extLst>
      <p:ext uri="{BB962C8B-B14F-4D97-AF65-F5344CB8AC3E}">
        <p14:creationId xmlns:p14="http://schemas.microsoft.com/office/powerpoint/2010/main" val="193158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Tree>
    <p:extLst>
      <p:ext uri="{BB962C8B-B14F-4D97-AF65-F5344CB8AC3E}">
        <p14:creationId xmlns:p14="http://schemas.microsoft.com/office/powerpoint/2010/main" val="968067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Tree>
    <p:extLst>
      <p:ext uri="{BB962C8B-B14F-4D97-AF65-F5344CB8AC3E}">
        <p14:creationId xmlns:p14="http://schemas.microsoft.com/office/powerpoint/2010/main" val="2678180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ClipArt" preserve="1">
  <p:cSld name="Titre. Texte et image de la bibliothèque">
    <p:spTree>
      <p:nvGrpSpPr>
        <p:cNvPr id="1" name=""/>
        <p:cNvGrpSpPr/>
        <p:nvPr/>
      </p:nvGrpSpPr>
      <p:grpSpPr>
        <a:xfrm>
          <a:off x="0" y="0"/>
          <a:ext cx="0" cy="0"/>
          <a:chOff x="0" y="0"/>
          <a:chExt cx="0" cy="0"/>
        </a:xfrm>
      </p:grpSpPr>
      <p:sp>
        <p:nvSpPr>
          <p:cNvPr id="2" name="Titre 1"/>
          <p:cNvSpPr>
            <a:spLocks noGrp="1"/>
          </p:cNvSpPr>
          <p:nvPr>
            <p:ph type="title"/>
          </p:nvPr>
        </p:nvSpPr>
        <p:spPr>
          <a:xfrm>
            <a:off x="685800" y="609600"/>
            <a:ext cx="7772400" cy="1143000"/>
          </a:xfrm>
        </p:spPr>
        <p:txBody>
          <a:bodyPr/>
          <a:lstStyle/>
          <a:p>
            <a:r>
              <a:rPr lang="fr-FR" smtClean="0"/>
              <a:t>Modifiez le style du titre</a:t>
            </a:r>
            <a:endParaRPr lang="fr-BE"/>
          </a:p>
        </p:txBody>
      </p:sp>
      <p:sp>
        <p:nvSpPr>
          <p:cNvPr id="3" name="Espace réservé du texte 2"/>
          <p:cNvSpPr>
            <a:spLocks noGrp="1"/>
          </p:cNvSpPr>
          <p:nvPr>
            <p:ph type="body" sz="half" idx="1"/>
          </p:nvPr>
        </p:nvSpPr>
        <p:spPr>
          <a:xfrm>
            <a:off x="685800" y="1981200"/>
            <a:ext cx="38100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image de la bibliothèque 3"/>
          <p:cNvSpPr>
            <a:spLocks noGrp="1"/>
          </p:cNvSpPr>
          <p:nvPr>
            <p:ph type="clipArt" sz="half" idx="2"/>
          </p:nvPr>
        </p:nvSpPr>
        <p:spPr>
          <a:xfrm>
            <a:off x="4648200" y="1981200"/>
            <a:ext cx="3810000" cy="4114800"/>
          </a:xfrm>
        </p:spPr>
        <p:txBody>
          <a:bodyPr/>
          <a:lstStyle/>
          <a:p>
            <a:pPr lvl="0"/>
            <a:endParaRPr lang="fr-BE" noProof="0" smtClean="0"/>
          </a:p>
        </p:txBody>
      </p:sp>
    </p:spTree>
    <p:extLst>
      <p:ext uri="{BB962C8B-B14F-4D97-AF65-F5344CB8AC3E}">
        <p14:creationId xmlns:p14="http://schemas.microsoft.com/office/powerpoint/2010/main" val="20607071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BE"/>
          </a:p>
        </p:txBody>
      </p:sp>
      <p:sp>
        <p:nvSpPr>
          <p:cNvPr id="4" name="Espace réservé de la date 3"/>
          <p:cNvSpPr>
            <a:spLocks noGrp="1"/>
          </p:cNvSpPr>
          <p:nvPr>
            <p:ph type="dt" sz="half" idx="10"/>
          </p:nvPr>
        </p:nvSpPr>
        <p:spPr/>
        <p:txBody>
          <a:bodyPr/>
          <a:lstStyle/>
          <a:p>
            <a:fld id="{42C6740A-C9AF-45A2-B9FE-A5FEEA19C3F4}" type="datetimeFigureOut">
              <a:rPr lang="fr-BE" smtClean="0"/>
              <a:t>08-05-19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85556DAF-F4C9-4C32-82FC-47F6A673A91B}" type="slidenum">
              <a:rPr lang="fr-BE" smtClean="0"/>
              <a:t>‹N°›</a:t>
            </a:fld>
            <a:endParaRPr lang="fr-BE"/>
          </a:p>
        </p:txBody>
      </p:sp>
    </p:spTree>
    <p:extLst>
      <p:ext uri="{BB962C8B-B14F-4D97-AF65-F5344CB8AC3E}">
        <p14:creationId xmlns:p14="http://schemas.microsoft.com/office/powerpoint/2010/main" val="3942095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42C6740A-C9AF-45A2-B9FE-A5FEEA19C3F4}" type="datetimeFigureOut">
              <a:rPr lang="fr-BE" smtClean="0"/>
              <a:t>08-05-19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85556DAF-F4C9-4C32-82FC-47F6A673A91B}" type="slidenum">
              <a:rPr lang="fr-BE" smtClean="0"/>
              <a:t>‹N°›</a:t>
            </a:fld>
            <a:endParaRPr lang="fr-BE"/>
          </a:p>
        </p:txBody>
      </p:sp>
    </p:spTree>
    <p:extLst>
      <p:ext uri="{BB962C8B-B14F-4D97-AF65-F5344CB8AC3E}">
        <p14:creationId xmlns:p14="http://schemas.microsoft.com/office/powerpoint/2010/main" val="15950229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2C6740A-C9AF-45A2-B9FE-A5FEEA19C3F4}" type="datetimeFigureOut">
              <a:rPr lang="fr-BE" smtClean="0"/>
              <a:t>08-05-19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85556DAF-F4C9-4C32-82FC-47F6A673A91B}" type="slidenum">
              <a:rPr lang="fr-BE" smtClean="0"/>
              <a:t>‹N°›</a:t>
            </a:fld>
            <a:endParaRPr lang="fr-BE"/>
          </a:p>
        </p:txBody>
      </p:sp>
    </p:spTree>
    <p:extLst>
      <p:ext uri="{BB962C8B-B14F-4D97-AF65-F5344CB8AC3E}">
        <p14:creationId xmlns:p14="http://schemas.microsoft.com/office/powerpoint/2010/main" val="3325959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42C6740A-C9AF-45A2-B9FE-A5FEEA19C3F4}" type="datetimeFigureOut">
              <a:rPr lang="fr-BE" smtClean="0"/>
              <a:t>08-05-19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85556DAF-F4C9-4C32-82FC-47F6A673A91B}" type="slidenum">
              <a:rPr lang="fr-BE" smtClean="0"/>
              <a:t>‹N°›</a:t>
            </a:fld>
            <a:endParaRPr lang="fr-BE"/>
          </a:p>
        </p:txBody>
      </p:sp>
    </p:spTree>
    <p:extLst>
      <p:ext uri="{BB962C8B-B14F-4D97-AF65-F5344CB8AC3E}">
        <p14:creationId xmlns:p14="http://schemas.microsoft.com/office/powerpoint/2010/main" val="17914313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42C6740A-C9AF-45A2-B9FE-A5FEEA19C3F4}" type="datetimeFigureOut">
              <a:rPr lang="fr-BE" smtClean="0"/>
              <a:t>08-05-19</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85556DAF-F4C9-4C32-82FC-47F6A673A91B}" type="slidenum">
              <a:rPr lang="fr-BE" smtClean="0"/>
              <a:t>‹N°›</a:t>
            </a:fld>
            <a:endParaRPr lang="fr-BE"/>
          </a:p>
        </p:txBody>
      </p:sp>
    </p:spTree>
    <p:extLst>
      <p:ext uri="{BB962C8B-B14F-4D97-AF65-F5344CB8AC3E}">
        <p14:creationId xmlns:p14="http://schemas.microsoft.com/office/powerpoint/2010/main" val="32979456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42C6740A-C9AF-45A2-B9FE-A5FEEA19C3F4}" type="datetimeFigureOut">
              <a:rPr lang="fr-BE" smtClean="0"/>
              <a:t>08-05-19</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85556DAF-F4C9-4C32-82FC-47F6A673A91B}" type="slidenum">
              <a:rPr lang="fr-BE" smtClean="0"/>
              <a:t>‹N°›</a:t>
            </a:fld>
            <a:endParaRPr lang="fr-BE"/>
          </a:p>
        </p:txBody>
      </p:sp>
    </p:spTree>
    <p:extLst>
      <p:ext uri="{BB962C8B-B14F-4D97-AF65-F5344CB8AC3E}">
        <p14:creationId xmlns:p14="http://schemas.microsoft.com/office/powerpoint/2010/main" val="12522055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2C6740A-C9AF-45A2-B9FE-A5FEEA19C3F4}" type="datetimeFigureOut">
              <a:rPr lang="fr-BE" smtClean="0"/>
              <a:t>08-05-19</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85556DAF-F4C9-4C32-82FC-47F6A673A91B}" type="slidenum">
              <a:rPr lang="fr-BE" smtClean="0"/>
              <a:t>‹N°›</a:t>
            </a:fld>
            <a:endParaRPr lang="fr-BE"/>
          </a:p>
        </p:txBody>
      </p:sp>
    </p:spTree>
    <p:extLst>
      <p:ext uri="{BB962C8B-B14F-4D97-AF65-F5344CB8AC3E}">
        <p14:creationId xmlns:p14="http://schemas.microsoft.com/office/powerpoint/2010/main" val="2327906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Tree>
    <p:extLst>
      <p:ext uri="{BB962C8B-B14F-4D97-AF65-F5344CB8AC3E}">
        <p14:creationId xmlns:p14="http://schemas.microsoft.com/office/powerpoint/2010/main" val="16693612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2C6740A-C9AF-45A2-B9FE-A5FEEA19C3F4}" type="datetimeFigureOut">
              <a:rPr lang="fr-BE" smtClean="0"/>
              <a:t>08-05-19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85556DAF-F4C9-4C32-82FC-47F6A673A91B}" type="slidenum">
              <a:rPr lang="fr-BE" smtClean="0"/>
              <a:t>‹N°›</a:t>
            </a:fld>
            <a:endParaRPr lang="fr-BE"/>
          </a:p>
        </p:txBody>
      </p:sp>
    </p:spTree>
    <p:extLst>
      <p:ext uri="{BB962C8B-B14F-4D97-AF65-F5344CB8AC3E}">
        <p14:creationId xmlns:p14="http://schemas.microsoft.com/office/powerpoint/2010/main" val="41783130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2C6740A-C9AF-45A2-B9FE-A5FEEA19C3F4}" type="datetimeFigureOut">
              <a:rPr lang="fr-BE" smtClean="0"/>
              <a:t>08-05-19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85556DAF-F4C9-4C32-82FC-47F6A673A91B}" type="slidenum">
              <a:rPr lang="fr-BE" smtClean="0"/>
              <a:t>‹N°›</a:t>
            </a:fld>
            <a:endParaRPr lang="fr-BE"/>
          </a:p>
        </p:txBody>
      </p:sp>
    </p:spTree>
    <p:extLst>
      <p:ext uri="{BB962C8B-B14F-4D97-AF65-F5344CB8AC3E}">
        <p14:creationId xmlns:p14="http://schemas.microsoft.com/office/powerpoint/2010/main" val="25217170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42C6740A-C9AF-45A2-B9FE-A5FEEA19C3F4}" type="datetimeFigureOut">
              <a:rPr lang="fr-BE" smtClean="0"/>
              <a:t>08-05-19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85556DAF-F4C9-4C32-82FC-47F6A673A91B}" type="slidenum">
              <a:rPr lang="fr-BE" smtClean="0"/>
              <a:t>‹N°›</a:t>
            </a:fld>
            <a:endParaRPr lang="fr-BE"/>
          </a:p>
        </p:txBody>
      </p:sp>
    </p:spTree>
    <p:extLst>
      <p:ext uri="{BB962C8B-B14F-4D97-AF65-F5344CB8AC3E}">
        <p14:creationId xmlns:p14="http://schemas.microsoft.com/office/powerpoint/2010/main" val="13928223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42C6740A-C9AF-45A2-B9FE-A5FEEA19C3F4}" type="datetimeFigureOut">
              <a:rPr lang="fr-BE" smtClean="0"/>
              <a:t>08-05-19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85556DAF-F4C9-4C32-82FC-47F6A673A91B}" type="slidenum">
              <a:rPr lang="fr-BE" smtClean="0"/>
              <a:t>‹N°›</a:t>
            </a:fld>
            <a:endParaRPr lang="fr-BE"/>
          </a:p>
        </p:txBody>
      </p:sp>
    </p:spTree>
    <p:extLst>
      <p:ext uri="{BB962C8B-B14F-4D97-AF65-F5344CB8AC3E}">
        <p14:creationId xmlns:p14="http://schemas.microsoft.com/office/powerpoint/2010/main" val="1794263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Tree>
    <p:extLst>
      <p:ext uri="{BB962C8B-B14F-4D97-AF65-F5344CB8AC3E}">
        <p14:creationId xmlns:p14="http://schemas.microsoft.com/office/powerpoint/2010/main" val="95062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Tree>
    <p:extLst>
      <p:ext uri="{BB962C8B-B14F-4D97-AF65-F5344CB8AC3E}">
        <p14:creationId xmlns:p14="http://schemas.microsoft.com/office/powerpoint/2010/main" val="1993662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Tree>
    <p:extLst>
      <p:ext uri="{BB962C8B-B14F-4D97-AF65-F5344CB8AC3E}">
        <p14:creationId xmlns:p14="http://schemas.microsoft.com/office/powerpoint/2010/main" val="1865751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Tree>
    <p:extLst>
      <p:ext uri="{BB962C8B-B14F-4D97-AF65-F5344CB8AC3E}">
        <p14:creationId xmlns:p14="http://schemas.microsoft.com/office/powerpoint/2010/main" val="4004084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66046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1554928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BE"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2731004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5715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 du masque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1029" name="Line 16"/>
          <p:cNvSpPr>
            <a:spLocks noChangeShapeType="1"/>
          </p:cNvSpPr>
          <p:nvPr/>
        </p:nvSpPr>
        <p:spPr bwMode="auto">
          <a:xfrm>
            <a:off x="755650" y="6237288"/>
            <a:ext cx="741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BE"/>
          </a:p>
        </p:txBody>
      </p:sp>
      <p:pic>
        <p:nvPicPr>
          <p:cNvPr id="1030" name="Picture 17" descr="Logo adg 20 Ko"/>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388350" y="5949950"/>
            <a:ext cx="369888"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Text Box 18"/>
          <p:cNvSpPr txBox="1">
            <a:spLocks noChangeArrowheads="1"/>
          </p:cNvSpPr>
          <p:nvPr/>
        </p:nvSpPr>
        <p:spPr bwMode="auto">
          <a:xfrm>
            <a:off x="8675688" y="6524625"/>
            <a:ext cx="46831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6675"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00CC66"/>
                </a:solidFill>
                <a:latin typeface="Trebuchet MS" pitchFamily="34" charset="0"/>
              </a:defRPr>
            </a:lvl1pPr>
            <a:lvl2pPr marL="742950" indent="-285750" eaLnBrk="0" hangingPunct="0">
              <a:defRPr sz="2400">
                <a:solidFill>
                  <a:srgbClr val="00CC66"/>
                </a:solidFill>
                <a:latin typeface="Trebuchet MS" pitchFamily="34" charset="0"/>
              </a:defRPr>
            </a:lvl2pPr>
            <a:lvl3pPr marL="1143000" indent="-228600" eaLnBrk="0" hangingPunct="0">
              <a:defRPr sz="2400">
                <a:solidFill>
                  <a:srgbClr val="00CC66"/>
                </a:solidFill>
                <a:latin typeface="Trebuchet MS" pitchFamily="34" charset="0"/>
              </a:defRPr>
            </a:lvl3pPr>
            <a:lvl4pPr marL="1600200" indent="-228600" eaLnBrk="0" hangingPunct="0">
              <a:defRPr sz="2400">
                <a:solidFill>
                  <a:srgbClr val="00CC66"/>
                </a:solidFill>
                <a:latin typeface="Trebuchet MS" pitchFamily="34" charset="0"/>
              </a:defRPr>
            </a:lvl4pPr>
            <a:lvl5pPr marL="2057400" indent="-228600" eaLnBrk="0" hangingPunct="0">
              <a:defRPr sz="2400">
                <a:solidFill>
                  <a:srgbClr val="00CC66"/>
                </a:solidFill>
                <a:latin typeface="Trebuchet MS" pitchFamily="34" charset="0"/>
              </a:defRPr>
            </a:lvl5pPr>
            <a:lvl6pPr marL="2514600" indent="-228600" algn="ctr" eaLnBrk="0" fontAlgn="base" hangingPunct="0">
              <a:spcBef>
                <a:spcPct val="0"/>
              </a:spcBef>
              <a:spcAft>
                <a:spcPct val="0"/>
              </a:spcAft>
              <a:defRPr sz="2400">
                <a:solidFill>
                  <a:srgbClr val="00CC66"/>
                </a:solidFill>
                <a:latin typeface="Trebuchet MS" pitchFamily="34" charset="0"/>
              </a:defRPr>
            </a:lvl6pPr>
            <a:lvl7pPr marL="2971800" indent="-228600" algn="ctr" eaLnBrk="0" fontAlgn="base" hangingPunct="0">
              <a:spcBef>
                <a:spcPct val="0"/>
              </a:spcBef>
              <a:spcAft>
                <a:spcPct val="0"/>
              </a:spcAft>
              <a:defRPr sz="2400">
                <a:solidFill>
                  <a:srgbClr val="00CC66"/>
                </a:solidFill>
                <a:latin typeface="Trebuchet MS" pitchFamily="34" charset="0"/>
              </a:defRPr>
            </a:lvl7pPr>
            <a:lvl8pPr marL="3429000" indent="-228600" algn="ctr" eaLnBrk="0" fontAlgn="base" hangingPunct="0">
              <a:spcBef>
                <a:spcPct val="0"/>
              </a:spcBef>
              <a:spcAft>
                <a:spcPct val="0"/>
              </a:spcAft>
              <a:defRPr sz="2400">
                <a:solidFill>
                  <a:srgbClr val="00CC66"/>
                </a:solidFill>
                <a:latin typeface="Trebuchet MS" pitchFamily="34" charset="0"/>
              </a:defRPr>
            </a:lvl8pPr>
            <a:lvl9pPr marL="3886200" indent="-228600" algn="ctr" eaLnBrk="0" fontAlgn="base" hangingPunct="0">
              <a:spcBef>
                <a:spcPct val="0"/>
              </a:spcBef>
              <a:spcAft>
                <a:spcPct val="0"/>
              </a:spcAft>
              <a:defRPr sz="2400">
                <a:solidFill>
                  <a:srgbClr val="00CC66"/>
                </a:solidFill>
                <a:latin typeface="Trebuchet MS" pitchFamily="34" charset="0"/>
              </a:defRPr>
            </a:lvl9pPr>
          </a:lstStyle>
          <a:p>
            <a:pPr algn="ctr" eaLnBrk="1" hangingPunct="1">
              <a:spcBef>
                <a:spcPct val="50000"/>
              </a:spcBef>
              <a:defRPr/>
            </a:pPr>
            <a:fld id="{B4CD9226-9D82-42BA-986E-789A701E11BD}" type="slidenum">
              <a:rPr lang="fr-FR" sz="1000" i="1" smtClean="0">
                <a:solidFill>
                  <a:schemeClr val="tx2"/>
                </a:solidFill>
                <a:latin typeface="Times New Roman" pitchFamily="18" charset="0"/>
                <a:cs typeface="+mn-cs"/>
              </a:rPr>
              <a:pPr algn="ctr" eaLnBrk="1" hangingPunct="1">
                <a:spcBef>
                  <a:spcPct val="50000"/>
                </a:spcBef>
                <a:defRPr/>
              </a:pPr>
              <a:t>‹N°›</a:t>
            </a:fld>
            <a:endParaRPr lang="fr-FR" sz="1000" i="1" smtClean="0">
              <a:solidFill>
                <a:schemeClr val="tx2"/>
              </a:solidFill>
              <a:latin typeface="Times New Roman" pitchFamily="18" charset="0"/>
              <a:cs typeface="+mn-cs"/>
            </a:endParaRPr>
          </a:p>
        </p:txBody>
      </p:sp>
      <p:sp>
        <p:nvSpPr>
          <p:cNvPr id="9" name="Espace réservé de la date 3"/>
          <p:cNvSpPr txBox="1">
            <a:spLocks/>
          </p:cNvSpPr>
          <p:nvPr userDrawn="1"/>
        </p:nvSpPr>
        <p:spPr>
          <a:xfrm>
            <a:off x="755650" y="6237312"/>
            <a:ext cx="7632700" cy="432644"/>
          </a:xfrm>
          <a:prstGeom prst="rect">
            <a:avLst/>
          </a:prstGeom>
          <a:noFill/>
        </p:spPr>
        <p:txBody>
          <a:bodyPr/>
          <a:lstStyle>
            <a:defPPr>
              <a:defRPr lang="fr-FR"/>
            </a:defPPr>
            <a:lvl1pPr algn="l" rtl="0" eaLnBrk="0" fontAlgn="base" hangingPunct="0">
              <a:spcBef>
                <a:spcPct val="0"/>
              </a:spcBef>
              <a:spcAft>
                <a:spcPct val="0"/>
              </a:spcAft>
              <a:defRPr sz="2400" kern="1200">
                <a:solidFill>
                  <a:srgbClr val="00CC66"/>
                </a:solidFill>
                <a:latin typeface="Trebuchet MS" pitchFamily="34" charset="0"/>
                <a:ea typeface="+mn-ea"/>
                <a:cs typeface="Arial" pitchFamily="34" charset="0"/>
              </a:defRPr>
            </a:lvl1pPr>
            <a:lvl2pPr marL="742950" indent="-285750" algn="l" rtl="0" eaLnBrk="0" fontAlgn="base" hangingPunct="0">
              <a:spcBef>
                <a:spcPct val="0"/>
              </a:spcBef>
              <a:spcAft>
                <a:spcPct val="0"/>
              </a:spcAft>
              <a:defRPr sz="2400" kern="1200">
                <a:solidFill>
                  <a:srgbClr val="00CC66"/>
                </a:solidFill>
                <a:latin typeface="Trebuchet MS" pitchFamily="34" charset="0"/>
                <a:ea typeface="+mn-ea"/>
                <a:cs typeface="Arial" pitchFamily="34" charset="0"/>
              </a:defRPr>
            </a:lvl2pPr>
            <a:lvl3pPr marL="1143000" indent="-228600" algn="l" rtl="0" eaLnBrk="0" fontAlgn="base" hangingPunct="0">
              <a:spcBef>
                <a:spcPct val="0"/>
              </a:spcBef>
              <a:spcAft>
                <a:spcPct val="0"/>
              </a:spcAft>
              <a:defRPr sz="2400" kern="1200">
                <a:solidFill>
                  <a:srgbClr val="00CC66"/>
                </a:solidFill>
                <a:latin typeface="Trebuchet MS" pitchFamily="34" charset="0"/>
                <a:ea typeface="+mn-ea"/>
                <a:cs typeface="Arial" pitchFamily="34" charset="0"/>
              </a:defRPr>
            </a:lvl3pPr>
            <a:lvl4pPr marL="1600200" indent="-228600" algn="l" rtl="0" eaLnBrk="0" fontAlgn="base" hangingPunct="0">
              <a:spcBef>
                <a:spcPct val="0"/>
              </a:spcBef>
              <a:spcAft>
                <a:spcPct val="0"/>
              </a:spcAft>
              <a:defRPr sz="2400" kern="1200">
                <a:solidFill>
                  <a:srgbClr val="00CC66"/>
                </a:solidFill>
                <a:latin typeface="Trebuchet MS" pitchFamily="34" charset="0"/>
                <a:ea typeface="+mn-ea"/>
                <a:cs typeface="Arial" pitchFamily="34" charset="0"/>
              </a:defRPr>
            </a:lvl4pPr>
            <a:lvl5pPr marL="2057400" indent="-228600" algn="l" rtl="0" eaLnBrk="0" fontAlgn="base" hangingPunct="0">
              <a:spcBef>
                <a:spcPct val="0"/>
              </a:spcBef>
              <a:spcAft>
                <a:spcPct val="0"/>
              </a:spcAft>
              <a:defRPr sz="2400" kern="1200">
                <a:solidFill>
                  <a:srgbClr val="00CC66"/>
                </a:solidFill>
                <a:latin typeface="Trebuchet MS" pitchFamily="34" charset="0"/>
                <a:ea typeface="+mn-ea"/>
                <a:cs typeface="Arial" pitchFamily="34" charset="0"/>
              </a:defRPr>
            </a:lvl5pPr>
            <a:lvl6pPr marL="2514600" indent="-228600" algn="ctr" defTabSz="914400" rtl="0" eaLnBrk="0" fontAlgn="base" latinLnBrk="0" hangingPunct="0">
              <a:spcBef>
                <a:spcPct val="0"/>
              </a:spcBef>
              <a:spcAft>
                <a:spcPct val="0"/>
              </a:spcAft>
              <a:defRPr sz="2400" kern="1200">
                <a:solidFill>
                  <a:srgbClr val="00CC66"/>
                </a:solidFill>
                <a:latin typeface="Trebuchet MS" pitchFamily="34" charset="0"/>
                <a:ea typeface="+mn-ea"/>
                <a:cs typeface="Arial" pitchFamily="34" charset="0"/>
              </a:defRPr>
            </a:lvl6pPr>
            <a:lvl7pPr marL="2971800" indent="-228600" algn="ctr" defTabSz="914400" rtl="0" eaLnBrk="0" fontAlgn="base" latinLnBrk="0" hangingPunct="0">
              <a:spcBef>
                <a:spcPct val="0"/>
              </a:spcBef>
              <a:spcAft>
                <a:spcPct val="0"/>
              </a:spcAft>
              <a:defRPr sz="2400" kern="1200">
                <a:solidFill>
                  <a:srgbClr val="00CC66"/>
                </a:solidFill>
                <a:latin typeface="Trebuchet MS" pitchFamily="34" charset="0"/>
                <a:ea typeface="+mn-ea"/>
                <a:cs typeface="Arial" pitchFamily="34" charset="0"/>
              </a:defRPr>
            </a:lvl7pPr>
            <a:lvl8pPr marL="3429000" indent="-228600" algn="ctr" defTabSz="914400" rtl="0" eaLnBrk="0" fontAlgn="base" latinLnBrk="0" hangingPunct="0">
              <a:spcBef>
                <a:spcPct val="0"/>
              </a:spcBef>
              <a:spcAft>
                <a:spcPct val="0"/>
              </a:spcAft>
              <a:defRPr sz="2400" kern="1200">
                <a:solidFill>
                  <a:srgbClr val="00CC66"/>
                </a:solidFill>
                <a:latin typeface="Trebuchet MS" pitchFamily="34" charset="0"/>
                <a:ea typeface="+mn-ea"/>
                <a:cs typeface="Arial" pitchFamily="34" charset="0"/>
              </a:defRPr>
            </a:lvl8pPr>
            <a:lvl9pPr marL="3886200" indent="-228600" algn="ctr" defTabSz="914400" rtl="0" eaLnBrk="0" fontAlgn="base" latinLnBrk="0" hangingPunct="0">
              <a:spcBef>
                <a:spcPct val="0"/>
              </a:spcBef>
              <a:spcAft>
                <a:spcPct val="0"/>
              </a:spcAft>
              <a:defRPr sz="2400" kern="1200">
                <a:solidFill>
                  <a:srgbClr val="00CC66"/>
                </a:solidFill>
                <a:latin typeface="Trebuchet MS" pitchFamily="34" charset="0"/>
                <a:ea typeface="+mn-ea"/>
                <a:cs typeface="Arial" pitchFamily="34" charset="0"/>
              </a:defRPr>
            </a:lvl9pPr>
          </a:lstStyle>
          <a:p>
            <a:pPr>
              <a:defRPr/>
            </a:pPr>
            <a:r>
              <a:rPr lang="fr-BE" sz="1100" i="1" dirty="0" smtClean="0">
                <a:solidFill>
                  <a:schemeClr val="tx1"/>
                </a:solidFill>
              </a:rPr>
              <a:t>ACODEV– formation introductive en Gestion du Cycle de Projet et en Gestion Axée résultats – septembre 2017</a:t>
            </a:r>
            <a:endParaRPr lang="fr-FR" sz="1100" i="1"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4033" r:id="rId1"/>
    <p:sldLayoutId id="2147484021" r:id="rId2"/>
    <p:sldLayoutId id="2147484022" r:id="rId3"/>
    <p:sldLayoutId id="2147484023" r:id="rId4"/>
    <p:sldLayoutId id="2147484024" r:id="rId5"/>
    <p:sldLayoutId id="2147484025" r:id="rId6"/>
    <p:sldLayoutId id="2147484026" r:id="rId7"/>
    <p:sldLayoutId id="2147484027" r:id="rId8"/>
    <p:sldLayoutId id="2147484028" r:id="rId9"/>
    <p:sldLayoutId id="2147484029" r:id="rId10"/>
    <p:sldLayoutId id="2147484030" r:id="rId11"/>
    <p:sldLayoutId id="2147484031" r:id="rId12"/>
  </p:sldLayoutIdLst>
  <p:hf sldNum="0" hdr="0" ftr="0"/>
  <p:txStyles>
    <p:titleStyle>
      <a:lvl1pPr algn="ctr" rtl="0" eaLnBrk="0" fontAlgn="base" hangingPunct="0">
        <a:spcBef>
          <a:spcPct val="0"/>
        </a:spcBef>
        <a:spcAft>
          <a:spcPct val="0"/>
        </a:spcAft>
        <a:defRPr sz="3200">
          <a:solidFill>
            <a:srgbClr val="339933"/>
          </a:solidFill>
          <a:latin typeface="+mj-lt"/>
          <a:ea typeface="+mj-ea"/>
          <a:cs typeface="+mj-cs"/>
        </a:defRPr>
      </a:lvl1pPr>
      <a:lvl2pPr algn="ctr" rtl="0" eaLnBrk="0" fontAlgn="base" hangingPunct="0">
        <a:spcBef>
          <a:spcPct val="0"/>
        </a:spcBef>
        <a:spcAft>
          <a:spcPct val="0"/>
        </a:spcAft>
        <a:defRPr sz="3200">
          <a:solidFill>
            <a:srgbClr val="339933"/>
          </a:solidFill>
          <a:latin typeface="Trebuchet MS" pitchFamily="34" charset="0"/>
        </a:defRPr>
      </a:lvl2pPr>
      <a:lvl3pPr algn="ctr" rtl="0" eaLnBrk="0" fontAlgn="base" hangingPunct="0">
        <a:spcBef>
          <a:spcPct val="0"/>
        </a:spcBef>
        <a:spcAft>
          <a:spcPct val="0"/>
        </a:spcAft>
        <a:defRPr sz="3200">
          <a:solidFill>
            <a:srgbClr val="339933"/>
          </a:solidFill>
          <a:latin typeface="Trebuchet MS" pitchFamily="34" charset="0"/>
        </a:defRPr>
      </a:lvl3pPr>
      <a:lvl4pPr algn="ctr" rtl="0" eaLnBrk="0" fontAlgn="base" hangingPunct="0">
        <a:spcBef>
          <a:spcPct val="0"/>
        </a:spcBef>
        <a:spcAft>
          <a:spcPct val="0"/>
        </a:spcAft>
        <a:defRPr sz="3200">
          <a:solidFill>
            <a:srgbClr val="339933"/>
          </a:solidFill>
          <a:latin typeface="Trebuchet MS" pitchFamily="34" charset="0"/>
        </a:defRPr>
      </a:lvl4pPr>
      <a:lvl5pPr algn="ctr" rtl="0" eaLnBrk="0" fontAlgn="base" hangingPunct="0">
        <a:spcBef>
          <a:spcPct val="0"/>
        </a:spcBef>
        <a:spcAft>
          <a:spcPct val="0"/>
        </a:spcAft>
        <a:defRPr sz="3200">
          <a:solidFill>
            <a:srgbClr val="339933"/>
          </a:solidFill>
          <a:latin typeface="Trebuchet MS" pitchFamily="34" charset="0"/>
        </a:defRPr>
      </a:lvl5pPr>
      <a:lvl6pPr marL="457200" algn="ctr" rtl="0" fontAlgn="base">
        <a:spcBef>
          <a:spcPct val="0"/>
        </a:spcBef>
        <a:spcAft>
          <a:spcPct val="0"/>
        </a:spcAft>
        <a:defRPr sz="3200">
          <a:solidFill>
            <a:srgbClr val="339933"/>
          </a:solidFill>
          <a:latin typeface="Trebuchet MS" pitchFamily="34" charset="0"/>
        </a:defRPr>
      </a:lvl6pPr>
      <a:lvl7pPr marL="914400" algn="ctr" rtl="0" fontAlgn="base">
        <a:spcBef>
          <a:spcPct val="0"/>
        </a:spcBef>
        <a:spcAft>
          <a:spcPct val="0"/>
        </a:spcAft>
        <a:defRPr sz="3200">
          <a:solidFill>
            <a:srgbClr val="339933"/>
          </a:solidFill>
          <a:latin typeface="Trebuchet MS" pitchFamily="34" charset="0"/>
        </a:defRPr>
      </a:lvl7pPr>
      <a:lvl8pPr marL="1371600" algn="ctr" rtl="0" fontAlgn="base">
        <a:spcBef>
          <a:spcPct val="0"/>
        </a:spcBef>
        <a:spcAft>
          <a:spcPct val="0"/>
        </a:spcAft>
        <a:defRPr sz="3200">
          <a:solidFill>
            <a:srgbClr val="339933"/>
          </a:solidFill>
          <a:latin typeface="Trebuchet MS" pitchFamily="34" charset="0"/>
        </a:defRPr>
      </a:lvl8pPr>
      <a:lvl9pPr marL="1828800" algn="ctr" rtl="0" fontAlgn="base">
        <a:spcBef>
          <a:spcPct val="0"/>
        </a:spcBef>
        <a:spcAft>
          <a:spcPct val="0"/>
        </a:spcAft>
        <a:defRPr sz="3200">
          <a:solidFill>
            <a:srgbClr val="339933"/>
          </a:solidFill>
          <a:latin typeface="Trebuchet MS" pitchFamily="34" charset="0"/>
        </a:defRPr>
      </a:lvl9pPr>
    </p:titleStyle>
    <p:bodyStyle>
      <a:lvl1pPr marL="342900" indent="-342900" algn="l" rtl="0" eaLnBrk="0" fontAlgn="base" hangingPunct="0">
        <a:spcBef>
          <a:spcPct val="20000"/>
        </a:spcBef>
        <a:spcAft>
          <a:spcPct val="0"/>
        </a:spcAft>
        <a:buFont typeface="Wingdings" pitchFamily="2" charset="2"/>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C6740A-C9AF-45A2-B9FE-A5FEEA19C3F4}" type="datetimeFigureOut">
              <a:rPr lang="fr-BE" smtClean="0"/>
              <a:t>08-05-19</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56DAF-F4C9-4C32-82FC-47F6A673A91B}" type="slidenum">
              <a:rPr lang="fr-BE" smtClean="0"/>
              <a:t>‹N°›</a:t>
            </a:fld>
            <a:endParaRPr lang="fr-BE"/>
          </a:p>
        </p:txBody>
      </p:sp>
    </p:spTree>
    <p:extLst>
      <p:ext uri="{BB962C8B-B14F-4D97-AF65-F5344CB8AC3E}">
        <p14:creationId xmlns:p14="http://schemas.microsoft.com/office/powerpoint/2010/main" val="2478560578"/>
      </p:ext>
    </p:extLst>
  </p:cSld>
  <p:clrMap bg1="lt1" tx1="dk1" bg2="lt2" tx2="dk2" accent1="accent1" accent2="accent2" accent3="accent3" accent4="accent4" accent5="accent5" accent6="accent6" hlink="hlink" folHlink="folHlink"/>
  <p:sldLayoutIdLst>
    <p:sldLayoutId id="2147484036" r:id="rId1"/>
    <p:sldLayoutId id="2147484037" r:id="rId2"/>
    <p:sldLayoutId id="2147484038" r:id="rId3"/>
    <p:sldLayoutId id="2147484039" r:id="rId4"/>
    <p:sldLayoutId id="2147484040" r:id="rId5"/>
    <p:sldLayoutId id="2147484041" r:id="rId6"/>
    <p:sldLayoutId id="2147484042" r:id="rId7"/>
    <p:sldLayoutId id="2147484043" r:id="rId8"/>
    <p:sldLayoutId id="2147484044" r:id="rId9"/>
    <p:sldLayoutId id="2147484045" r:id="rId10"/>
    <p:sldLayoutId id="214748404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4" name="Titre 1"/>
          <p:cNvSpPr>
            <a:spLocks noGrp="1"/>
          </p:cNvSpPr>
          <p:nvPr>
            <p:ph type="title"/>
          </p:nvPr>
        </p:nvSpPr>
        <p:spPr>
          <a:xfrm>
            <a:off x="685800" y="2708920"/>
            <a:ext cx="7772400" cy="1143000"/>
          </a:xfrm>
        </p:spPr>
        <p:txBody>
          <a:bodyPr/>
          <a:lstStyle/>
          <a:p>
            <a:r>
              <a:rPr lang="fr-BE" altLang="fr-FR" dirty="0" smtClean="0"/>
              <a:t>L’analyse et la gestion des risques</a:t>
            </a:r>
          </a:p>
        </p:txBody>
      </p:sp>
    </p:spTree>
    <p:extLst>
      <p:ext uri="{BB962C8B-B14F-4D97-AF65-F5344CB8AC3E}">
        <p14:creationId xmlns:p14="http://schemas.microsoft.com/office/powerpoint/2010/main" val="896496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Titre 1"/>
          <p:cNvSpPr>
            <a:spLocks noGrp="1"/>
          </p:cNvSpPr>
          <p:nvPr>
            <p:ph type="title"/>
          </p:nvPr>
        </p:nvSpPr>
        <p:spPr>
          <a:xfrm>
            <a:off x="685800" y="609600"/>
            <a:ext cx="7772400" cy="803275"/>
          </a:xfrm>
        </p:spPr>
        <p:txBody>
          <a:bodyPr/>
          <a:lstStyle/>
          <a:p>
            <a:r>
              <a:rPr lang="fr-BE" altLang="fr-FR" smtClean="0"/>
              <a:t>Gestion des risques</a:t>
            </a:r>
          </a:p>
        </p:txBody>
      </p:sp>
      <p:pic>
        <p:nvPicPr>
          <p:cNvPr id="287746" name="Picture 2"/>
          <p:cNvPicPr>
            <a:picLocks noChangeAspect="1" noChangeArrowheads="1"/>
          </p:cNvPicPr>
          <p:nvPr/>
        </p:nvPicPr>
        <p:blipFill rotWithShape="1">
          <a:blip r:embed="rId2"/>
          <a:srcRect l="37500" t="12948" b="6842"/>
          <a:stretch/>
        </p:blipFill>
        <p:spPr bwMode="auto">
          <a:xfrm>
            <a:off x="1835150" y="1916113"/>
            <a:ext cx="5106988" cy="40957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ZoneTexte 1"/>
          <p:cNvSpPr txBox="1"/>
          <p:nvPr/>
        </p:nvSpPr>
        <p:spPr>
          <a:xfrm>
            <a:off x="3707904" y="2132856"/>
            <a:ext cx="1215397" cy="276999"/>
          </a:xfrm>
          <a:prstGeom prst="rect">
            <a:avLst/>
          </a:prstGeom>
          <a:noFill/>
        </p:spPr>
        <p:txBody>
          <a:bodyPr wrap="none" rtlCol="0">
            <a:spAutoFit/>
          </a:bodyPr>
          <a:lstStyle/>
          <a:p>
            <a:r>
              <a:rPr lang="fr-BE" sz="1200" b="1" dirty="0" smtClean="0">
                <a:solidFill>
                  <a:schemeClr val="bg1"/>
                </a:solidFill>
              </a:rPr>
              <a:t>Identification/</a:t>
            </a:r>
            <a:endParaRPr lang="en-US" b="1" dirty="0">
              <a:solidFill>
                <a:schemeClr val="bg1"/>
              </a:solidFill>
            </a:endParaRPr>
          </a:p>
        </p:txBody>
      </p:sp>
    </p:spTree>
    <p:extLst>
      <p:ext uri="{BB962C8B-B14F-4D97-AF65-F5344CB8AC3E}">
        <p14:creationId xmlns:p14="http://schemas.microsoft.com/office/powerpoint/2010/main" val="2899575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Titre 1"/>
          <p:cNvSpPr>
            <a:spLocks noGrp="1"/>
          </p:cNvSpPr>
          <p:nvPr>
            <p:ph type="title"/>
          </p:nvPr>
        </p:nvSpPr>
        <p:spPr>
          <a:xfrm>
            <a:off x="685800" y="609600"/>
            <a:ext cx="7772400" cy="803275"/>
          </a:xfrm>
        </p:spPr>
        <p:txBody>
          <a:bodyPr/>
          <a:lstStyle/>
          <a:p>
            <a:r>
              <a:rPr lang="fr-BE" altLang="fr-FR" dirty="0" smtClean="0"/>
              <a:t>étapes– 1 -</a:t>
            </a:r>
          </a:p>
        </p:txBody>
      </p:sp>
      <p:sp>
        <p:nvSpPr>
          <p:cNvPr id="2" name="ZoneTexte 1"/>
          <p:cNvSpPr txBox="1"/>
          <p:nvPr/>
        </p:nvSpPr>
        <p:spPr>
          <a:xfrm>
            <a:off x="323850" y="1595438"/>
            <a:ext cx="8424863" cy="3477875"/>
          </a:xfrm>
          <a:prstGeom prst="rect">
            <a:avLst/>
          </a:prstGeom>
          <a:noFill/>
        </p:spPr>
        <p:txBody>
          <a:bodyPr>
            <a:spAutoFit/>
          </a:bodyPr>
          <a:lstStyle/>
          <a:p>
            <a:pPr marL="457200" indent="-457200">
              <a:spcBef>
                <a:spcPts val="600"/>
              </a:spcBef>
              <a:buFontTx/>
              <a:buAutoNum type="arabicPeriod"/>
              <a:defRPr/>
            </a:pPr>
            <a:r>
              <a:rPr lang="fr-BE" sz="2000" dirty="0">
                <a:solidFill>
                  <a:srgbClr val="008000"/>
                </a:solidFill>
              </a:rPr>
              <a:t>Identification</a:t>
            </a:r>
            <a:r>
              <a:rPr lang="fr-BE" sz="2000" dirty="0">
                <a:solidFill>
                  <a:schemeClr val="accent4"/>
                </a:solidFill>
              </a:rPr>
              <a:t> des risques (internes, externes, divers </a:t>
            </a:r>
            <a:r>
              <a:rPr lang="fr-BE" sz="2000" dirty="0" smtClean="0">
                <a:solidFill>
                  <a:schemeClr val="accent4"/>
                </a:solidFill>
              </a:rPr>
              <a:t>niveaux et thématiques)</a:t>
            </a:r>
            <a:endParaRPr lang="fr-BE" sz="2000" dirty="0">
              <a:solidFill>
                <a:schemeClr val="accent4"/>
              </a:solidFill>
            </a:endParaRPr>
          </a:p>
          <a:p>
            <a:pPr marL="457200" indent="-457200">
              <a:spcBef>
                <a:spcPts val="600"/>
              </a:spcBef>
              <a:buFontTx/>
              <a:buAutoNum type="arabicPeriod"/>
              <a:defRPr/>
            </a:pPr>
            <a:r>
              <a:rPr lang="fr-BE" sz="2000" dirty="0">
                <a:solidFill>
                  <a:srgbClr val="008000"/>
                </a:solidFill>
              </a:rPr>
              <a:t>Analyse/évaluation</a:t>
            </a:r>
            <a:r>
              <a:rPr lang="fr-BE" sz="2000" dirty="0">
                <a:solidFill>
                  <a:schemeClr val="accent4"/>
                </a:solidFill>
              </a:rPr>
              <a:t> des risques (probabilité/gravité)</a:t>
            </a:r>
          </a:p>
          <a:p>
            <a:pPr marL="457200" indent="-457200">
              <a:spcBef>
                <a:spcPts val="600"/>
              </a:spcBef>
              <a:buFontTx/>
              <a:buAutoNum type="arabicPeriod"/>
              <a:defRPr/>
            </a:pPr>
            <a:r>
              <a:rPr lang="fr-BE" sz="2000" dirty="0" smtClean="0">
                <a:solidFill>
                  <a:srgbClr val="008000"/>
                </a:solidFill>
              </a:rPr>
              <a:t>Stratégie de gestion des risques </a:t>
            </a:r>
            <a:r>
              <a:rPr lang="fr-BE" sz="2000" dirty="0" smtClean="0">
                <a:solidFill>
                  <a:schemeClr val="accent4"/>
                </a:solidFill>
              </a:rPr>
              <a:t>: </a:t>
            </a:r>
          </a:p>
          <a:p>
            <a:pPr marL="914400" lvl="1" indent="-457200">
              <a:spcBef>
                <a:spcPts val="600"/>
              </a:spcBef>
              <a:buFont typeface="+mj-lt"/>
              <a:buAutoNum type="alphaLcPeriod"/>
              <a:defRPr/>
            </a:pPr>
            <a:r>
              <a:rPr lang="fr-BE" sz="2000" dirty="0" smtClean="0">
                <a:solidFill>
                  <a:schemeClr val="accent4"/>
                </a:solidFill>
              </a:rPr>
              <a:t>Identification </a:t>
            </a:r>
            <a:r>
              <a:rPr lang="fr-BE" sz="2000" dirty="0">
                <a:solidFill>
                  <a:schemeClr val="accent4"/>
                </a:solidFill>
              </a:rPr>
              <a:t>de mesures </a:t>
            </a:r>
            <a:r>
              <a:rPr lang="fr-BE" sz="2000" dirty="0">
                <a:solidFill>
                  <a:srgbClr val="008000"/>
                </a:solidFill>
              </a:rPr>
              <a:t>préventives </a:t>
            </a:r>
            <a:r>
              <a:rPr lang="fr-BE" sz="2000" dirty="0">
                <a:solidFill>
                  <a:schemeClr val="accent4"/>
                </a:solidFill>
              </a:rPr>
              <a:t>(avant apparition du risque): </a:t>
            </a:r>
            <a:r>
              <a:rPr lang="fr-BE" sz="2000" dirty="0" err="1">
                <a:solidFill>
                  <a:schemeClr val="accent4"/>
                </a:solidFill>
              </a:rPr>
              <a:t>atténuatrices</a:t>
            </a:r>
            <a:r>
              <a:rPr lang="fr-BE" sz="2000" dirty="0">
                <a:solidFill>
                  <a:schemeClr val="accent4"/>
                </a:solidFill>
              </a:rPr>
              <a:t> de la probabilité d’occurrence du risque ou </a:t>
            </a:r>
            <a:r>
              <a:rPr lang="fr-BE" sz="2000" dirty="0" smtClean="0">
                <a:solidFill>
                  <a:schemeClr val="accent4"/>
                </a:solidFill>
              </a:rPr>
              <a:t>de </a:t>
            </a:r>
            <a:r>
              <a:rPr lang="fr-BE" sz="2000" dirty="0">
                <a:solidFill>
                  <a:schemeClr val="accent4"/>
                </a:solidFill>
              </a:rPr>
              <a:t>sa gravité. Coût de ces mesures. </a:t>
            </a:r>
            <a:r>
              <a:rPr lang="fr-BE" sz="2000" dirty="0" smtClean="0">
                <a:solidFill>
                  <a:schemeClr val="accent4"/>
                </a:solidFill>
              </a:rPr>
              <a:t>Seront éventuellement intégrées aux logiques d’interventions.</a:t>
            </a:r>
            <a:endParaRPr lang="fr-BE" sz="2000" dirty="0">
              <a:solidFill>
                <a:schemeClr val="accent4"/>
              </a:solidFill>
            </a:endParaRPr>
          </a:p>
          <a:p>
            <a:pPr marL="914400" lvl="1" indent="-457200">
              <a:spcBef>
                <a:spcPts val="600"/>
              </a:spcBef>
              <a:buFontTx/>
              <a:buAutoNum type="alphaLcPeriod"/>
              <a:defRPr/>
            </a:pPr>
            <a:r>
              <a:rPr lang="fr-BE" sz="2000" dirty="0">
                <a:solidFill>
                  <a:srgbClr val="008000"/>
                </a:solidFill>
              </a:rPr>
              <a:t>Choix</a:t>
            </a:r>
            <a:r>
              <a:rPr lang="fr-BE" sz="2000" dirty="0">
                <a:solidFill>
                  <a:schemeClr val="accent4"/>
                </a:solidFill>
              </a:rPr>
              <a:t> d’intégration ou pas de mesures préventives : évaluation des risques résiduels (si persistent</a:t>
            </a:r>
            <a:r>
              <a:rPr lang="fr-BE" sz="2000" dirty="0" smtClean="0">
                <a:solidFill>
                  <a:schemeClr val="accent4"/>
                </a:solidFill>
              </a:rPr>
              <a:t>).</a:t>
            </a:r>
            <a:endParaRPr lang="fr-BE" sz="2000" dirty="0">
              <a:solidFill>
                <a:schemeClr val="accent4"/>
              </a:solidFill>
            </a:endParaRPr>
          </a:p>
        </p:txBody>
      </p:sp>
    </p:spTree>
    <p:extLst>
      <p:ext uri="{BB962C8B-B14F-4D97-AF65-F5344CB8AC3E}">
        <p14:creationId xmlns:p14="http://schemas.microsoft.com/office/powerpoint/2010/main" val="2111043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Titre 1"/>
          <p:cNvSpPr>
            <a:spLocks noGrp="1"/>
          </p:cNvSpPr>
          <p:nvPr>
            <p:ph type="title"/>
          </p:nvPr>
        </p:nvSpPr>
        <p:spPr>
          <a:xfrm>
            <a:off x="685800" y="609600"/>
            <a:ext cx="7772400" cy="803275"/>
          </a:xfrm>
        </p:spPr>
        <p:txBody>
          <a:bodyPr/>
          <a:lstStyle/>
          <a:p>
            <a:r>
              <a:rPr lang="fr-BE" altLang="fr-FR" dirty="0" smtClean="0"/>
              <a:t>étapes - 2</a:t>
            </a:r>
          </a:p>
        </p:txBody>
      </p:sp>
      <p:sp>
        <p:nvSpPr>
          <p:cNvPr id="2" name="ZoneTexte 1"/>
          <p:cNvSpPr txBox="1"/>
          <p:nvPr/>
        </p:nvSpPr>
        <p:spPr>
          <a:xfrm>
            <a:off x="323850" y="1595438"/>
            <a:ext cx="8424863" cy="4478149"/>
          </a:xfrm>
          <a:prstGeom prst="rect">
            <a:avLst/>
          </a:prstGeom>
          <a:noFill/>
        </p:spPr>
        <p:txBody>
          <a:bodyPr>
            <a:spAutoFit/>
          </a:bodyPr>
          <a:lstStyle/>
          <a:p>
            <a:pPr>
              <a:spcBef>
                <a:spcPts val="600"/>
              </a:spcBef>
              <a:defRPr/>
            </a:pPr>
            <a:r>
              <a:rPr lang="fr-BE" sz="2000" dirty="0" smtClean="0">
                <a:solidFill>
                  <a:srgbClr val="008000"/>
                </a:solidFill>
              </a:rPr>
              <a:t>Par rapport aux risques résiduels : </a:t>
            </a:r>
          </a:p>
          <a:p>
            <a:pPr marL="914400" lvl="1" indent="-457200">
              <a:spcBef>
                <a:spcPts val="600"/>
              </a:spcBef>
              <a:buFont typeface="+mj-lt"/>
              <a:buAutoNum type="alphaLcPeriod" startAt="3"/>
              <a:defRPr/>
            </a:pPr>
            <a:r>
              <a:rPr lang="fr-BE" sz="2000" dirty="0">
                <a:solidFill>
                  <a:schemeClr val="accent4"/>
                </a:solidFill>
              </a:rPr>
              <a:t>Définition </a:t>
            </a:r>
            <a:r>
              <a:rPr lang="fr-BE" sz="2000" dirty="0">
                <a:solidFill>
                  <a:srgbClr val="008000"/>
                </a:solidFill>
              </a:rPr>
              <a:t>d’indicateurs de veille </a:t>
            </a:r>
            <a:r>
              <a:rPr lang="fr-BE" sz="2000" dirty="0">
                <a:solidFill>
                  <a:schemeClr val="accent4"/>
                </a:solidFill>
              </a:rPr>
              <a:t>(seuil d’alerte, responsable, temporalité)</a:t>
            </a:r>
          </a:p>
          <a:p>
            <a:pPr marL="914400" lvl="1" indent="-457200">
              <a:spcBef>
                <a:spcPts val="600"/>
              </a:spcBef>
              <a:buFontTx/>
              <a:buAutoNum type="alphaLcPeriod" startAt="3"/>
              <a:defRPr/>
            </a:pPr>
            <a:r>
              <a:rPr lang="fr-BE" sz="2000" dirty="0" smtClean="0">
                <a:solidFill>
                  <a:schemeClr val="accent4"/>
                </a:solidFill>
              </a:rPr>
              <a:t>Identification de mesures </a:t>
            </a:r>
            <a:r>
              <a:rPr lang="fr-BE" sz="2000" dirty="0" smtClean="0">
                <a:solidFill>
                  <a:srgbClr val="008000"/>
                </a:solidFill>
              </a:rPr>
              <a:t>curatives</a:t>
            </a:r>
            <a:r>
              <a:rPr lang="fr-BE" sz="2000" dirty="0" smtClean="0">
                <a:solidFill>
                  <a:schemeClr val="accent4"/>
                </a:solidFill>
              </a:rPr>
              <a:t> (après apparition des risques résiduels - </a:t>
            </a:r>
            <a:r>
              <a:rPr lang="fr-BE" sz="2000" dirty="0" err="1" smtClean="0">
                <a:solidFill>
                  <a:schemeClr val="accent4"/>
                </a:solidFill>
              </a:rPr>
              <a:t>atténuatrices</a:t>
            </a:r>
            <a:r>
              <a:rPr lang="fr-BE" sz="2000" dirty="0" smtClean="0">
                <a:solidFill>
                  <a:schemeClr val="accent4"/>
                </a:solidFill>
              </a:rPr>
              <a:t> de l’effet négatif découlant du risque) ou </a:t>
            </a:r>
            <a:r>
              <a:rPr lang="fr-BE" sz="2000" dirty="0" smtClean="0">
                <a:solidFill>
                  <a:srgbClr val="008000"/>
                </a:solidFill>
              </a:rPr>
              <a:t>préventives </a:t>
            </a:r>
            <a:r>
              <a:rPr lang="fr-BE" sz="2000" dirty="0" smtClean="0">
                <a:solidFill>
                  <a:schemeClr val="tx1"/>
                </a:solidFill>
              </a:rPr>
              <a:t>(après </a:t>
            </a:r>
            <a:r>
              <a:rPr lang="fr-BE" sz="2000" dirty="0" smtClean="0">
                <a:solidFill>
                  <a:schemeClr val="accent4"/>
                </a:solidFill>
              </a:rPr>
              <a:t>augmentation de la probabilité d’apparition du risque résiduel, pour </a:t>
            </a:r>
            <a:r>
              <a:rPr lang="fr-BE" sz="2000" dirty="0" err="1" smtClean="0">
                <a:solidFill>
                  <a:schemeClr val="accent4"/>
                </a:solidFill>
              </a:rPr>
              <a:t>rediminuer</a:t>
            </a:r>
            <a:r>
              <a:rPr lang="fr-BE" sz="2000" dirty="0" smtClean="0">
                <a:solidFill>
                  <a:schemeClr val="accent4"/>
                </a:solidFill>
              </a:rPr>
              <a:t> cette probabilité). Coût de ces mesures. Ne seront mises en places qu’après l’atteinte d’un « seuil d’alerte ».</a:t>
            </a:r>
          </a:p>
          <a:p>
            <a:pPr marL="457200" indent="-457200">
              <a:spcBef>
                <a:spcPts val="600"/>
              </a:spcBef>
              <a:buFont typeface="+mj-lt"/>
              <a:buAutoNum type="arabicPeriod" startAt="4"/>
              <a:defRPr/>
            </a:pPr>
            <a:r>
              <a:rPr lang="fr-BE" sz="2000" dirty="0" smtClean="0">
                <a:solidFill>
                  <a:srgbClr val="008000"/>
                </a:solidFill>
              </a:rPr>
              <a:t>Suivi des risques : </a:t>
            </a:r>
          </a:p>
          <a:p>
            <a:pPr marL="914400" lvl="1" indent="-457200">
              <a:spcBef>
                <a:spcPts val="600"/>
              </a:spcBef>
              <a:buFont typeface="+mj-lt"/>
              <a:buAutoNum type="alphaLcPeriod"/>
              <a:defRPr/>
            </a:pPr>
            <a:r>
              <a:rPr lang="fr-BE" sz="2000" dirty="0" smtClean="0">
                <a:solidFill>
                  <a:srgbClr val="008000"/>
                </a:solidFill>
              </a:rPr>
              <a:t>Surveillance</a:t>
            </a:r>
            <a:r>
              <a:rPr lang="fr-BE" sz="2000" dirty="0" smtClean="0">
                <a:solidFill>
                  <a:schemeClr val="accent4"/>
                </a:solidFill>
              </a:rPr>
              <a:t> </a:t>
            </a:r>
            <a:r>
              <a:rPr lang="fr-BE" sz="2000" dirty="0">
                <a:solidFill>
                  <a:schemeClr val="accent4"/>
                </a:solidFill>
              </a:rPr>
              <a:t>(veille)</a:t>
            </a:r>
          </a:p>
          <a:p>
            <a:pPr marL="914400" lvl="1" indent="-457200">
              <a:spcBef>
                <a:spcPts val="600"/>
              </a:spcBef>
              <a:buFontTx/>
              <a:buAutoNum type="alphaLcPeriod"/>
              <a:defRPr/>
            </a:pPr>
            <a:r>
              <a:rPr lang="fr-BE" sz="2000" dirty="0">
                <a:solidFill>
                  <a:schemeClr val="accent4"/>
                </a:solidFill>
              </a:rPr>
              <a:t>Le cas échéant, </a:t>
            </a:r>
            <a:r>
              <a:rPr lang="fr-BE" sz="2000" dirty="0">
                <a:solidFill>
                  <a:srgbClr val="008000"/>
                </a:solidFill>
              </a:rPr>
              <a:t>mise en œuvre </a:t>
            </a:r>
            <a:r>
              <a:rPr lang="fr-BE" sz="2000" dirty="0">
                <a:solidFill>
                  <a:schemeClr val="accent4"/>
                </a:solidFill>
              </a:rPr>
              <a:t>des mesures </a:t>
            </a:r>
            <a:r>
              <a:rPr lang="fr-BE" sz="2000" dirty="0" smtClean="0">
                <a:solidFill>
                  <a:schemeClr val="accent4"/>
                </a:solidFill>
              </a:rPr>
              <a:t>curatives/préventives.</a:t>
            </a:r>
            <a:endParaRPr lang="fr-BE" sz="2000" dirty="0">
              <a:solidFill>
                <a:schemeClr val="accent4"/>
              </a:solidFill>
            </a:endParaRPr>
          </a:p>
        </p:txBody>
      </p:sp>
    </p:spTree>
    <p:extLst>
      <p:ext uri="{BB962C8B-B14F-4D97-AF65-F5344CB8AC3E}">
        <p14:creationId xmlns:p14="http://schemas.microsoft.com/office/powerpoint/2010/main" val="2534034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0" name="Titre 1"/>
          <p:cNvSpPr>
            <a:spLocks noGrp="1"/>
          </p:cNvSpPr>
          <p:nvPr>
            <p:ph type="title"/>
          </p:nvPr>
        </p:nvSpPr>
        <p:spPr>
          <a:xfrm>
            <a:off x="685800" y="609600"/>
            <a:ext cx="7772400" cy="731838"/>
          </a:xfrm>
        </p:spPr>
        <p:txBody>
          <a:bodyPr/>
          <a:lstStyle/>
          <a:p>
            <a:r>
              <a:rPr lang="fr-FR" altLang="fr-FR" sz="2800" dirty="0" smtClean="0"/>
              <a:t>1. Identification des risques (projet)</a:t>
            </a:r>
            <a:endParaRPr lang="fr-BE" altLang="fr-FR" sz="2800" dirty="0" smtClean="0"/>
          </a:p>
        </p:txBody>
      </p:sp>
      <p:sp>
        <p:nvSpPr>
          <p:cNvPr id="3" name="Espace réservé du contenu 2"/>
          <p:cNvSpPr>
            <a:spLocks noGrp="1"/>
          </p:cNvSpPr>
          <p:nvPr>
            <p:ph idx="1"/>
          </p:nvPr>
        </p:nvSpPr>
        <p:spPr>
          <a:xfrm>
            <a:off x="250825" y="1412875"/>
            <a:ext cx="8497888" cy="4683125"/>
          </a:xfrm>
        </p:spPr>
        <p:txBody>
          <a:bodyPr/>
          <a:lstStyle/>
          <a:p>
            <a:pPr marL="0" indent="0">
              <a:buNone/>
              <a:defRPr/>
            </a:pPr>
            <a:r>
              <a:rPr lang="fr-FR" sz="1800" dirty="0">
                <a:solidFill>
                  <a:srgbClr val="339933"/>
                </a:solidFill>
              </a:rPr>
              <a:t>Les principaux facteurs de risques externes </a:t>
            </a:r>
            <a:r>
              <a:rPr lang="fr-FR" sz="1800" dirty="0"/>
              <a:t>sont :</a:t>
            </a:r>
          </a:p>
          <a:p>
            <a:pPr>
              <a:defRPr/>
            </a:pPr>
            <a:r>
              <a:rPr lang="fr-FR" sz="1800" dirty="0" smtClean="0"/>
              <a:t>facteurs </a:t>
            </a:r>
            <a:r>
              <a:rPr lang="fr-FR" sz="1800" dirty="0"/>
              <a:t>d’ordre </a:t>
            </a:r>
            <a:r>
              <a:rPr lang="fr-FR" sz="1800" dirty="0">
                <a:solidFill>
                  <a:srgbClr val="008000"/>
                </a:solidFill>
              </a:rPr>
              <a:t>économique</a:t>
            </a:r>
            <a:r>
              <a:rPr lang="fr-FR" sz="1800" dirty="0"/>
              <a:t> : changement du niveau de compétition, des forces du marché, de l’économie</a:t>
            </a:r>
          </a:p>
          <a:p>
            <a:pPr>
              <a:defRPr/>
            </a:pPr>
            <a:r>
              <a:rPr lang="fr-FR" sz="1800" dirty="0"/>
              <a:t>facteurs d’ordre </a:t>
            </a:r>
            <a:r>
              <a:rPr lang="fr-FR" sz="1800" dirty="0">
                <a:solidFill>
                  <a:srgbClr val="008000"/>
                </a:solidFill>
              </a:rPr>
              <a:t>naturel et environnemental</a:t>
            </a:r>
            <a:r>
              <a:rPr lang="fr-FR" sz="1800" dirty="0"/>
              <a:t> : catastrophes naturelles</a:t>
            </a:r>
          </a:p>
          <a:p>
            <a:pPr>
              <a:defRPr/>
            </a:pPr>
            <a:r>
              <a:rPr lang="fr-FR" sz="1800" dirty="0"/>
              <a:t>facteurs d’ordre </a:t>
            </a:r>
            <a:r>
              <a:rPr lang="fr-FR" sz="1800" dirty="0">
                <a:solidFill>
                  <a:srgbClr val="008000"/>
                </a:solidFill>
              </a:rPr>
              <a:t>politique</a:t>
            </a:r>
            <a:r>
              <a:rPr lang="fr-FR" sz="1800" dirty="0"/>
              <a:t> : changement de gouvernement, de législation</a:t>
            </a:r>
          </a:p>
          <a:p>
            <a:pPr>
              <a:defRPr/>
            </a:pPr>
            <a:r>
              <a:rPr lang="fr-FR" sz="1800" dirty="0"/>
              <a:t>facteurs d’ordre </a:t>
            </a:r>
            <a:r>
              <a:rPr lang="fr-FR" sz="1800" dirty="0">
                <a:solidFill>
                  <a:srgbClr val="008000"/>
                </a:solidFill>
              </a:rPr>
              <a:t>social</a:t>
            </a:r>
            <a:r>
              <a:rPr lang="fr-FR" sz="1800" dirty="0"/>
              <a:t> : changements démographiques, de priorités sociales</a:t>
            </a:r>
          </a:p>
          <a:p>
            <a:pPr>
              <a:defRPr/>
            </a:pPr>
            <a:r>
              <a:rPr lang="fr-FR" sz="1800" dirty="0"/>
              <a:t>facteurs d’ordre </a:t>
            </a:r>
            <a:r>
              <a:rPr lang="fr-FR" sz="1800" dirty="0">
                <a:solidFill>
                  <a:srgbClr val="008000"/>
                </a:solidFill>
              </a:rPr>
              <a:t>technologique</a:t>
            </a:r>
            <a:r>
              <a:rPr lang="fr-FR" sz="1800" dirty="0"/>
              <a:t> : virage </a:t>
            </a:r>
            <a:r>
              <a:rPr lang="fr-FR" sz="1800" dirty="0" smtClean="0"/>
              <a:t>technologique</a:t>
            </a:r>
          </a:p>
          <a:p>
            <a:pPr>
              <a:defRPr/>
            </a:pPr>
            <a:r>
              <a:rPr lang="fr-FR" sz="1800" dirty="0" smtClean="0"/>
              <a:t>Facteurs d’ordre </a:t>
            </a:r>
            <a:r>
              <a:rPr lang="fr-FR" sz="1800" dirty="0" smtClean="0">
                <a:solidFill>
                  <a:srgbClr val="008000"/>
                </a:solidFill>
              </a:rPr>
              <a:t>financier</a:t>
            </a:r>
            <a:r>
              <a:rPr lang="fr-FR" sz="1800" dirty="0" smtClean="0"/>
              <a:t> : inflation, délai de libération des tranches,…</a:t>
            </a:r>
            <a:endParaRPr lang="fr-FR" sz="1800" dirty="0"/>
          </a:p>
          <a:p>
            <a:pPr marL="0" indent="0">
              <a:buFont typeface="Wingdings" pitchFamily="2" charset="2"/>
              <a:buNone/>
              <a:defRPr/>
            </a:pPr>
            <a:r>
              <a:rPr lang="fr-FR" sz="1800" dirty="0">
                <a:solidFill>
                  <a:srgbClr val="339933"/>
                </a:solidFill>
              </a:rPr>
              <a:t>Les </a:t>
            </a:r>
            <a:r>
              <a:rPr lang="fr-FR" sz="1800" dirty="0" smtClean="0">
                <a:solidFill>
                  <a:srgbClr val="339933"/>
                </a:solidFill>
              </a:rPr>
              <a:t>principaux facteurs de risques internes </a:t>
            </a:r>
            <a:r>
              <a:rPr lang="fr-FR" sz="1800" dirty="0"/>
              <a:t>sont </a:t>
            </a:r>
            <a:r>
              <a:rPr lang="fr-FR" sz="1800" dirty="0" smtClean="0"/>
              <a:t>:</a:t>
            </a:r>
            <a:endParaRPr lang="fr-FR" sz="1800" dirty="0"/>
          </a:p>
          <a:p>
            <a:pPr>
              <a:defRPr/>
            </a:pPr>
            <a:r>
              <a:rPr lang="fr-FR" sz="1800" dirty="0" smtClean="0"/>
              <a:t>le </a:t>
            </a:r>
            <a:r>
              <a:rPr lang="fr-FR" sz="1800" dirty="0">
                <a:solidFill>
                  <a:srgbClr val="008000"/>
                </a:solidFill>
              </a:rPr>
              <a:t>personnel</a:t>
            </a:r>
            <a:r>
              <a:rPr lang="fr-FR" sz="1800" dirty="0"/>
              <a:t>: </a:t>
            </a:r>
            <a:r>
              <a:rPr lang="fr-FR" sz="1800" dirty="0" smtClean="0"/>
              <a:t>conflits, accidents </a:t>
            </a:r>
            <a:r>
              <a:rPr lang="fr-FR" sz="1800" dirty="0"/>
              <a:t>de travail, </a:t>
            </a:r>
            <a:r>
              <a:rPr lang="fr-FR" sz="1800" dirty="0" smtClean="0"/>
              <a:t>turn-over, …</a:t>
            </a:r>
            <a:endParaRPr lang="fr-FR" sz="1800" dirty="0"/>
          </a:p>
          <a:p>
            <a:pPr>
              <a:defRPr/>
            </a:pPr>
            <a:r>
              <a:rPr lang="fr-FR" sz="1800" dirty="0"/>
              <a:t>les </a:t>
            </a:r>
            <a:r>
              <a:rPr lang="fr-FR" sz="1800" dirty="0">
                <a:solidFill>
                  <a:srgbClr val="008000"/>
                </a:solidFill>
              </a:rPr>
              <a:t>processus</a:t>
            </a:r>
            <a:r>
              <a:rPr lang="fr-FR" sz="1800" dirty="0"/>
              <a:t> : problèmes de qualité, </a:t>
            </a:r>
            <a:r>
              <a:rPr lang="fr-FR" sz="1800" dirty="0" smtClean="0"/>
              <a:t>technologie</a:t>
            </a:r>
          </a:p>
          <a:p>
            <a:pPr>
              <a:defRPr/>
            </a:pPr>
            <a:r>
              <a:rPr lang="fr-FR" sz="1800" dirty="0" smtClean="0"/>
              <a:t>l’</a:t>
            </a:r>
            <a:r>
              <a:rPr lang="fr-FR" sz="1800" dirty="0" smtClean="0">
                <a:solidFill>
                  <a:srgbClr val="008000"/>
                </a:solidFill>
              </a:rPr>
              <a:t>infrastructure</a:t>
            </a:r>
            <a:r>
              <a:rPr lang="fr-FR" sz="1800" dirty="0" smtClean="0"/>
              <a:t> : réparations inattendues, problèmes</a:t>
            </a:r>
          </a:p>
          <a:p>
            <a:pPr>
              <a:defRPr/>
            </a:pPr>
            <a:r>
              <a:rPr lang="fr-FR" sz="1800" dirty="0" smtClean="0"/>
              <a:t>Les </a:t>
            </a:r>
            <a:r>
              <a:rPr lang="fr-FR" sz="1800" dirty="0" smtClean="0">
                <a:solidFill>
                  <a:srgbClr val="008000"/>
                </a:solidFill>
              </a:rPr>
              <a:t>finances</a:t>
            </a:r>
            <a:r>
              <a:rPr lang="fr-FR" sz="1800" dirty="0" smtClean="0"/>
              <a:t> : détournement,…</a:t>
            </a:r>
          </a:p>
          <a:p>
            <a:pPr>
              <a:defRPr/>
            </a:pPr>
            <a:endParaRPr lang="fr-FR" sz="1800" dirty="0"/>
          </a:p>
        </p:txBody>
      </p:sp>
    </p:spTree>
    <p:extLst>
      <p:ext uri="{BB962C8B-B14F-4D97-AF65-F5344CB8AC3E}">
        <p14:creationId xmlns:p14="http://schemas.microsoft.com/office/powerpoint/2010/main" val="6320959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250825" y="188913"/>
            <a:ext cx="8569325" cy="865187"/>
          </a:xfrm>
        </p:spPr>
        <p:txBody>
          <a:bodyPr/>
          <a:lstStyle/>
          <a:p>
            <a:pPr eaLnBrk="1" hangingPunct="1"/>
            <a:r>
              <a:rPr lang="fr-BE" altLang="fr-FR" sz="2800" dirty="0" smtClean="0"/>
              <a:t>2. Evaluation du risque – </a:t>
            </a:r>
            <a:r>
              <a:rPr lang="fr-BE" altLang="fr-FR" sz="2800" dirty="0" err="1" smtClean="0"/>
              <a:t>cartograhie</a:t>
            </a:r>
            <a:r>
              <a:rPr lang="fr-BE" altLang="fr-FR" sz="2800" dirty="0" smtClean="0"/>
              <a:t> des risques</a:t>
            </a:r>
            <a:endParaRPr lang="fr-FR" altLang="fr-FR" sz="2800" dirty="0" smtClean="0"/>
          </a:p>
        </p:txBody>
      </p:sp>
      <p:sp>
        <p:nvSpPr>
          <p:cNvPr id="95235" name="Rectangle 3"/>
          <p:cNvSpPr>
            <a:spLocks noGrp="1" noChangeArrowheads="1"/>
          </p:cNvSpPr>
          <p:nvPr>
            <p:ph type="body" sz="half" idx="1"/>
          </p:nvPr>
        </p:nvSpPr>
        <p:spPr>
          <a:xfrm>
            <a:off x="287338" y="1268413"/>
            <a:ext cx="8569325" cy="5329237"/>
          </a:xfrm>
        </p:spPr>
        <p:txBody>
          <a:bodyPr/>
          <a:lstStyle/>
          <a:p>
            <a:pPr>
              <a:spcBef>
                <a:spcPts val="600"/>
              </a:spcBef>
            </a:pPr>
            <a:r>
              <a:rPr lang="fr-BE" altLang="fr-FR" sz="2000" smtClean="0"/>
              <a:t>Evaluer </a:t>
            </a:r>
            <a:r>
              <a:rPr lang="fr-BE" altLang="fr-FR" sz="2000" smtClean="0">
                <a:solidFill>
                  <a:srgbClr val="339933"/>
                </a:solidFill>
              </a:rPr>
              <a:t>l’impact négatif </a:t>
            </a:r>
            <a:r>
              <a:rPr lang="fr-BE" altLang="fr-FR" sz="2000" smtClean="0"/>
              <a:t>si l’hypothèse ne se réalise pas (si le risque se réalise)</a:t>
            </a:r>
          </a:p>
          <a:p>
            <a:pPr>
              <a:spcBef>
                <a:spcPts val="600"/>
              </a:spcBef>
            </a:pPr>
            <a:r>
              <a:rPr lang="fr-BE" altLang="fr-FR" sz="2000" smtClean="0"/>
              <a:t>Evaluer la </a:t>
            </a:r>
            <a:r>
              <a:rPr lang="fr-BE" altLang="fr-FR" sz="2000" smtClean="0">
                <a:solidFill>
                  <a:srgbClr val="339933"/>
                </a:solidFill>
              </a:rPr>
              <a:t>probabilité de réalisation du risque</a:t>
            </a:r>
          </a:p>
        </p:txBody>
      </p:sp>
      <p:pic>
        <p:nvPicPr>
          <p:cNvPr id="95236" name="Picture 6" descr="La table de gestion des risques (heat ma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2275" y="2414956"/>
            <a:ext cx="4895850" cy="406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60924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685800" y="188913"/>
            <a:ext cx="7772400" cy="865187"/>
          </a:xfrm>
        </p:spPr>
        <p:txBody>
          <a:bodyPr/>
          <a:lstStyle/>
          <a:p>
            <a:pPr eaLnBrk="1" hangingPunct="1"/>
            <a:r>
              <a:rPr lang="fr-BE" altLang="fr-FR" sz="2400" dirty="0" smtClean="0"/>
              <a:t>3. Stratégie de gestion du risque : Choix d’intégration de mesures préventives</a:t>
            </a:r>
            <a:endParaRPr lang="fr-FR" altLang="fr-FR" sz="2400" dirty="0" smtClean="0"/>
          </a:p>
        </p:txBody>
      </p:sp>
      <p:sp>
        <p:nvSpPr>
          <p:cNvPr id="101380" name="Rectangle 3"/>
          <p:cNvSpPr>
            <a:spLocks noGrp="1" noChangeArrowheads="1"/>
          </p:cNvSpPr>
          <p:nvPr>
            <p:ph type="body" sz="half" idx="1"/>
          </p:nvPr>
        </p:nvSpPr>
        <p:spPr>
          <a:xfrm>
            <a:off x="287338" y="1268413"/>
            <a:ext cx="8569325" cy="5329237"/>
          </a:xfrm>
        </p:spPr>
        <p:txBody>
          <a:bodyPr/>
          <a:lstStyle/>
          <a:p>
            <a:pPr marL="0" indent="0">
              <a:spcBef>
                <a:spcPts val="600"/>
              </a:spcBef>
              <a:buFont typeface="Wingdings" pitchFamily="2" charset="2"/>
              <a:buNone/>
              <a:defRPr/>
            </a:pPr>
            <a:r>
              <a:rPr lang="fr-FR" sz="2000" u="sng" dirty="0" smtClean="0">
                <a:solidFill>
                  <a:srgbClr val="008000"/>
                </a:solidFill>
              </a:rPr>
              <a:t>Révision du projet </a:t>
            </a:r>
            <a:r>
              <a:rPr lang="fr-FR" sz="2000" dirty="0" smtClean="0"/>
              <a:t>: </a:t>
            </a:r>
          </a:p>
          <a:p>
            <a:pPr marL="0" indent="0">
              <a:spcBef>
                <a:spcPts val="600"/>
              </a:spcBef>
              <a:buFont typeface="Wingdings" pitchFamily="2" charset="2"/>
              <a:buNone/>
              <a:defRPr/>
            </a:pPr>
            <a:r>
              <a:rPr lang="fr-FR" sz="2000" dirty="0" smtClean="0"/>
              <a:t>L’intégration de mesures préventives, la gravité des risques, le coût ou la (</a:t>
            </a:r>
            <a:r>
              <a:rPr lang="fr-FR" sz="2000" dirty="0" err="1" smtClean="0"/>
              <a:t>im</a:t>
            </a:r>
            <a:r>
              <a:rPr lang="fr-FR" sz="2000" dirty="0" smtClean="0"/>
              <a:t>)possibilité de mettre en œuvre des mesures curatives entrainera une </a:t>
            </a:r>
            <a:r>
              <a:rPr lang="fr-FR" sz="2000" dirty="0" smtClean="0">
                <a:solidFill>
                  <a:srgbClr val="008000"/>
                </a:solidFill>
              </a:rPr>
              <a:t>révision du projet</a:t>
            </a:r>
            <a:r>
              <a:rPr lang="fr-FR" sz="2000" dirty="0"/>
              <a:t> </a:t>
            </a:r>
            <a:r>
              <a:rPr lang="fr-FR" sz="2000" dirty="0" smtClean="0"/>
              <a:t>:</a:t>
            </a:r>
          </a:p>
          <a:p>
            <a:pPr marL="400050" lvl="1" indent="0">
              <a:spcBef>
                <a:spcPts val="600"/>
              </a:spcBef>
              <a:buNone/>
              <a:defRPr/>
            </a:pPr>
            <a:r>
              <a:rPr lang="fr-FR" sz="1800" u="sng" dirty="0" smtClean="0">
                <a:solidFill>
                  <a:srgbClr val="008000"/>
                </a:solidFill>
              </a:rPr>
              <a:t>En phase d’identification </a:t>
            </a:r>
            <a:r>
              <a:rPr lang="fr-FR" sz="1800" dirty="0" smtClean="0">
                <a:solidFill>
                  <a:srgbClr val="008000"/>
                </a:solidFill>
              </a:rPr>
              <a:t>: </a:t>
            </a:r>
          </a:p>
          <a:p>
            <a:pPr lvl="1">
              <a:spcBef>
                <a:spcPts val="600"/>
              </a:spcBef>
              <a:defRPr/>
            </a:pPr>
            <a:r>
              <a:rPr lang="fr-FR" sz="1800" dirty="0" smtClean="0">
                <a:solidFill>
                  <a:srgbClr val="008000"/>
                </a:solidFill>
              </a:rPr>
              <a:t>Modification des orientations stratégiques </a:t>
            </a:r>
            <a:r>
              <a:rPr lang="fr-FR" sz="1800" dirty="0" smtClean="0"/>
              <a:t>(résultats/effet à moyen terme)</a:t>
            </a:r>
          </a:p>
          <a:p>
            <a:pPr lvl="1">
              <a:spcBef>
                <a:spcPts val="600"/>
              </a:spcBef>
              <a:defRPr/>
            </a:pPr>
            <a:r>
              <a:rPr lang="fr-FR" sz="1800" dirty="0"/>
              <a:t>Décision de </a:t>
            </a:r>
            <a:r>
              <a:rPr lang="fr-FR" sz="1800" dirty="0">
                <a:solidFill>
                  <a:srgbClr val="008000"/>
                </a:solidFill>
              </a:rPr>
              <a:t>ne pas réaliser le projet</a:t>
            </a:r>
            <a:r>
              <a:rPr lang="fr-FR" sz="1800" dirty="0"/>
              <a:t>.</a:t>
            </a:r>
            <a:endParaRPr lang="fr-FR" u="sng" dirty="0">
              <a:solidFill>
                <a:srgbClr val="008000"/>
              </a:solidFill>
            </a:endParaRPr>
          </a:p>
          <a:p>
            <a:pPr marL="400050" lvl="1" indent="0">
              <a:spcBef>
                <a:spcPts val="600"/>
              </a:spcBef>
              <a:buNone/>
              <a:defRPr/>
            </a:pPr>
            <a:r>
              <a:rPr lang="fr-FR" sz="1800" u="sng" dirty="0" smtClean="0">
                <a:solidFill>
                  <a:srgbClr val="008000"/>
                </a:solidFill>
              </a:rPr>
              <a:t>En phase d’instruction/formulation </a:t>
            </a:r>
            <a:r>
              <a:rPr lang="fr-FR" sz="1800" dirty="0" smtClean="0"/>
              <a:t>: </a:t>
            </a:r>
          </a:p>
          <a:p>
            <a:pPr lvl="1">
              <a:spcBef>
                <a:spcPts val="600"/>
              </a:spcBef>
              <a:defRPr/>
            </a:pPr>
            <a:r>
              <a:rPr lang="fr-FR" sz="1800" dirty="0">
                <a:solidFill>
                  <a:srgbClr val="008000"/>
                </a:solidFill>
              </a:rPr>
              <a:t>Diminution des ambitions </a:t>
            </a:r>
            <a:r>
              <a:rPr lang="fr-FR" sz="1800" dirty="0"/>
              <a:t>(valeurs des IOV)</a:t>
            </a:r>
          </a:p>
          <a:p>
            <a:pPr lvl="1">
              <a:spcBef>
                <a:spcPts val="600"/>
              </a:spcBef>
              <a:defRPr/>
            </a:pPr>
            <a:r>
              <a:rPr lang="fr-FR" sz="1800" dirty="0" smtClean="0">
                <a:solidFill>
                  <a:srgbClr val="008000"/>
                </a:solidFill>
              </a:rPr>
              <a:t>Modifications des orientations opérationnelles</a:t>
            </a:r>
            <a:r>
              <a:rPr lang="fr-FR" sz="1800" dirty="0" smtClean="0"/>
              <a:t> (activités)</a:t>
            </a:r>
          </a:p>
          <a:p>
            <a:pPr lvl="1">
              <a:spcBef>
                <a:spcPts val="600"/>
              </a:spcBef>
              <a:defRPr/>
            </a:pPr>
            <a:r>
              <a:rPr lang="fr-FR" sz="1800" dirty="0" smtClean="0"/>
              <a:t>Décision de </a:t>
            </a:r>
            <a:r>
              <a:rPr lang="fr-FR" sz="1800" dirty="0" smtClean="0">
                <a:solidFill>
                  <a:srgbClr val="008000"/>
                </a:solidFill>
              </a:rPr>
              <a:t>ne pas réaliser le projet</a:t>
            </a:r>
            <a:r>
              <a:rPr lang="fr-FR" sz="1800" dirty="0" smtClean="0"/>
              <a:t>.</a:t>
            </a:r>
            <a:endParaRPr lang="fr-FR" u="sng" dirty="0" smtClean="0">
              <a:solidFill>
                <a:srgbClr val="008000"/>
              </a:solidFill>
            </a:endParaRPr>
          </a:p>
          <a:p>
            <a:pPr marL="0" indent="0">
              <a:spcBef>
                <a:spcPts val="600"/>
              </a:spcBef>
              <a:buFont typeface="Wingdings" pitchFamily="2" charset="2"/>
              <a:buNone/>
              <a:defRPr/>
            </a:pPr>
            <a:r>
              <a:rPr lang="fr-FR" sz="2000" u="sng" dirty="0" smtClean="0">
                <a:solidFill>
                  <a:srgbClr val="008000"/>
                </a:solidFill>
              </a:rPr>
              <a:t>Elaboration du système de suivi des </a:t>
            </a:r>
            <a:r>
              <a:rPr lang="fr-FR" sz="2000" dirty="0" smtClean="0">
                <a:solidFill>
                  <a:srgbClr val="008000"/>
                </a:solidFill>
              </a:rPr>
              <a:t>risques résiduels</a:t>
            </a:r>
            <a:r>
              <a:rPr lang="fr-FR" sz="2000" dirty="0" smtClean="0"/>
              <a:t>(tous devant être acceptables)</a:t>
            </a:r>
          </a:p>
        </p:txBody>
      </p:sp>
    </p:spTree>
    <p:extLst>
      <p:ext uri="{BB962C8B-B14F-4D97-AF65-F5344CB8AC3E}">
        <p14:creationId xmlns:p14="http://schemas.microsoft.com/office/powerpoint/2010/main" val="31338725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685800" y="188913"/>
            <a:ext cx="7772400" cy="865187"/>
          </a:xfrm>
        </p:spPr>
        <p:txBody>
          <a:bodyPr/>
          <a:lstStyle/>
          <a:p>
            <a:pPr eaLnBrk="1" hangingPunct="1"/>
            <a:r>
              <a:rPr lang="fr-BE" altLang="fr-FR" sz="2800" dirty="0" smtClean="0"/>
              <a:t>4. Suivi du risque : veille</a:t>
            </a:r>
            <a:endParaRPr lang="fr-FR" altLang="fr-FR" sz="2800" dirty="0" smtClean="0"/>
          </a:p>
        </p:txBody>
      </p:sp>
      <p:sp>
        <p:nvSpPr>
          <p:cNvPr id="101380" name="Rectangle 3"/>
          <p:cNvSpPr>
            <a:spLocks noGrp="1" noChangeArrowheads="1"/>
          </p:cNvSpPr>
          <p:nvPr>
            <p:ph type="body" sz="half" idx="1"/>
          </p:nvPr>
        </p:nvSpPr>
        <p:spPr>
          <a:xfrm>
            <a:off x="287338" y="1268413"/>
            <a:ext cx="8569325" cy="5329237"/>
          </a:xfrm>
        </p:spPr>
        <p:txBody>
          <a:bodyPr/>
          <a:lstStyle/>
          <a:p>
            <a:pPr marL="0" indent="0">
              <a:buFont typeface="Wingdings" pitchFamily="2" charset="2"/>
              <a:buNone/>
              <a:defRPr/>
            </a:pPr>
            <a:r>
              <a:rPr lang="fr-BE" sz="2000" dirty="0"/>
              <a:t>La gestion du risque implique de </a:t>
            </a:r>
            <a:r>
              <a:rPr lang="fr-BE" sz="2000" dirty="0">
                <a:solidFill>
                  <a:srgbClr val="008000"/>
                </a:solidFill>
              </a:rPr>
              <a:t>définir puis de suivre des indicateurs de veille</a:t>
            </a:r>
            <a:r>
              <a:rPr lang="fr-BE" sz="2000" dirty="0"/>
              <a:t> (lié aux risques identifiés). </a:t>
            </a:r>
            <a:endParaRPr lang="fr-BE" sz="2000" dirty="0" smtClean="0"/>
          </a:p>
          <a:p>
            <a:pPr marL="0" indent="0">
              <a:buFont typeface="Wingdings" pitchFamily="2" charset="2"/>
              <a:buNone/>
              <a:defRPr/>
            </a:pPr>
            <a:r>
              <a:rPr lang="fr-BE" sz="2000" dirty="0" smtClean="0"/>
              <a:t>Un bon indicateur de veille permet d’anticiper l’apparition du risque et mesure donc l’augmentation de sa probabilité d’apparition. </a:t>
            </a:r>
            <a:endParaRPr lang="fr-BE" sz="2000" dirty="0"/>
          </a:p>
          <a:p>
            <a:pPr>
              <a:defRPr/>
            </a:pPr>
            <a:r>
              <a:rPr lang="fr-BE" sz="2000" dirty="0"/>
              <a:t>Surveillance = veille. En interne et en externe : </a:t>
            </a:r>
            <a:r>
              <a:rPr lang="fr-BE" sz="2000" dirty="0" smtClean="0"/>
              <a:t>définition d’indicateurs ou de points d’attention. </a:t>
            </a:r>
          </a:p>
          <a:p>
            <a:pPr>
              <a:defRPr/>
            </a:pPr>
            <a:endParaRPr lang="fr-BE" sz="2000" dirty="0" smtClean="0"/>
          </a:p>
          <a:p>
            <a:pPr>
              <a:buFont typeface="Symbol"/>
              <a:buChar char="Þ"/>
              <a:defRPr/>
            </a:pPr>
            <a:r>
              <a:rPr lang="fr-BE" sz="2000" dirty="0" smtClean="0"/>
              <a:t>enclenchent </a:t>
            </a:r>
            <a:r>
              <a:rPr lang="fr-BE" sz="2000" dirty="0"/>
              <a:t>des </a:t>
            </a:r>
            <a:r>
              <a:rPr lang="fr-BE" sz="2000" dirty="0">
                <a:solidFill>
                  <a:srgbClr val="008000"/>
                </a:solidFill>
              </a:rPr>
              <a:t>signaux d’alarme </a:t>
            </a:r>
            <a:r>
              <a:rPr lang="fr-BE" sz="2000" dirty="0" smtClean="0">
                <a:solidFill>
                  <a:srgbClr val="008000"/>
                </a:solidFill>
              </a:rPr>
              <a:t>(seuils d’alerte)</a:t>
            </a:r>
            <a:endParaRPr lang="fr-BE" sz="2000" dirty="0">
              <a:solidFill>
                <a:srgbClr val="008000"/>
              </a:solidFill>
            </a:endParaRPr>
          </a:p>
          <a:p>
            <a:pPr>
              <a:buFont typeface="Symbol"/>
              <a:buChar char="Þ"/>
              <a:defRPr/>
            </a:pPr>
            <a:r>
              <a:rPr lang="fr-BE" sz="2000" dirty="0" smtClean="0"/>
              <a:t>déclenchent </a:t>
            </a:r>
            <a:r>
              <a:rPr lang="fr-BE" sz="2000" dirty="0"/>
              <a:t>la </a:t>
            </a:r>
            <a:r>
              <a:rPr lang="fr-BE" sz="2000" dirty="0">
                <a:solidFill>
                  <a:srgbClr val="008000"/>
                </a:solidFill>
              </a:rPr>
              <a:t>mise en œuvre </a:t>
            </a:r>
            <a:r>
              <a:rPr lang="fr-BE" sz="2000" dirty="0" smtClean="0">
                <a:solidFill>
                  <a:srgbClr val="008000"/>
                </a:solidFill>
              </a:rPr>
              <a:t>de stratégies/activités :</a:t>
            </a:r>
          </a:p>
          <a:p>
            <a:pPr lvl="1">
              <a:buFont typeface="Symbol"/>
              <a:buChar char="Þ"/>
              <a:defRPr/>
            </a:pPr>
            <a:r>
              <a:rPr lang="fr-BE" sz="1600" dirty="0" smtClean="0"/>
              <a:t>d’atténuation (on diminue l’impact), </a:t>
            </a:r>
          </a:p>
          <a:p>
            <a:pPr lvl="1">
              <a:buFont typeface="Symbol"/>
              <a:buChar char="Þ"/>
              <a:defRPr/>
            </a:pPr>
            <a:r>
              <a:rPr lang="fr-BE" sz="1600" dirty="0" smtClean="0"/>
              <a:t>de contournement (on fait « avec »), </a:t>
            </a:r>
          </a:p>
          <a:p>
            <a:pPr lvl="1">
              <a:buFont typeface="Symbol"/>
              <a:buChar char="Þ"/>
              <a:defRPr/>
            </a:pPr>
            <a:r>
              <a:rPr lang="fr-BE" sz="1600" dirty="0" smtClean="0"/>
              <a:t>préventives (on </a:t>
            </a:r>
            <a:r>
              <a:rPr lang="fr-BE" sz="1600" dirty="0" err="1" smtClean="0"/>
              <a:t>rediminue</a:t>
            </a:r>
            <a:r>
              <a:rPr lang="fr-BE" sz="1600" dirty="0" smtClean="0"/>
              <a:t> la probabilité d’apparition). </a:t>
            </a:r>
            <a:endParaRPr lang="fr-BE" sz="1600" dirty="0"/>
          </a:p>
        </p:txBody>
      </p:sp>
    </p:spTree>
    <p:extLst>
      <p:ext uri="{BB962C8B-B14F-4D97-AF65-F5344CB8AC3E}">
        <p14:creationId xmlns:p14="http://schemas.microsoft.com/office/powerpoint/2010/main" val="35117660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4" name="Titre 1"/>
          <p:cNvSpPr>
            <a:spLocks noGrp="1"/>
          </p:cNvSpPr>
          <p:nvPr>
            <p:ph type="title"/>
          </p:nvPr>
        </p:nvSpPr>
        <p:spPr>
          <a:xfrm>
            <a:off x="685800" y="609600"/>
            <a:ext cx="7772400" cy="803275"/>
          </a:xfrm>
        </p:spPr>
        <p:txBody>
          <a:bodyPr/>
          <a:lstStyle/>
          <a:p>
            <a:r>
              <a:rPr lang="fr-BE" altLang="fr-FR" smtClean="0"/>
              <a:t>De façon générale…</a:t>
            </a:r>
          </a:p>
        </p:txBody>
      </p:sp>
      <p:sp>
        <p:nvSpPr>
          <p:cNvPr id="100355" name="Espace réservé du contenu 2"/>
          <p:cNvSpPr>
            <a:spLocks noGrp="1"/>
          </p:cNvSpPr>
          <p:nvPr>
            <p:ph sz="half" idx="1"/>
          </p:nvPr>
        </p:nvSpPr>
        <p:spPr>
          <a:xfrm>
            <a:off x="395288" y="1981200"/>
            <a:ext cx="8208962" cy="4114800"/>
          </a:xfrm>
        </p:spPr>
        <p:txBody>
          <a:bodyPr/>
          <a:lstStyle/>
          <a:p>
            <a:r>
              <a:rPr lang="fr-BE" altLang="fr-FR" sz="2000" dirty="0" smtClean="0"/>
              <a:t>Equilibre dans l’anticipation (rentre aussi dans une démarche d’efficience…): </a:t>
            </a:r>
            <a:r>
              <a:rPr lang="fr-BE" altLang="fr-FR" sz="2000" dirty="0" smtClean="0">
                <a:solidFill>
                  <a:srgbClr val="339933"/>
                </a:solidFill>
              </a:rPr>
              <a:t>Le plus risqué est le moins couteux; le moins risqué est le plus couteux</a:t>
            </a:r>
          </a:p>
          <a:p>
            <a:r>
              <a:rPr lang="fr-BE" altLang="fr-FR" sz="2000" dirty="0" smtClean="0"/>
              <a:t>Revoir et réévaluer la probabilité d’apparition des risques (actualisation annuelle par exemple de la matrice de gestion des risques)</a:t>
            </a:r>
          </a:p>
          <a:p>
            <a:r>
              <a:rPr lang="fr-FR" altLang="fr-FR" sz="2000" dirty="0" smtClean="0"/>
              <a:t>Le risque perçu diffère parfois énormément du risque mesuré objectivement.</a:t>
            </a:r>
            <a:endParaRPr lang="fr-BE" altLang="fr-FR" sz="2000" dirty="0" smtClean="0"/>
          </a:p>
          <a:p>
            <a:endParaRPr lang="fr-BE" altLang="fr-FR" dirty="0" smtClean="0"/>
          </a:p>
        </p:txBody>
      </p:sp>
    </p:spTree>
    <p:extLst>
      <p:ext uri="{BB962C8B-B14F-4D97-AF65-F5344CB8AC3E}">
        <p14:creationId xmlns:p14="http://schemas.microsoft.com/office/powerpoint/2010/main" val="356059673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
      <a:dk1>
        <a:srgbClr val="336699"/>
      </a:dk1>
      <a:lt1>
        <a:srgbClr val="F4F5FE"/>
      </a:lt1>
      <a:dk2>
        <a:srgbClr val="336699"/>
      </a:dk2>
      <a:lt2>
        <a:srgbClr val="808080"/>
      </a:lt2>
      <a:accent1>
        <a:srgbClr val="6666FF"/>
      </a:accent1>
      <a:accent2>
        <a:srgbClr val="3333CC"/>
      </a:accent2>
      <a:accent3>
        <a:srgbClr val="F8F9FE"/>
      </a:accent3>
      <a:accent4>
        <a:srgbClr val="2A5682"/>
      </a:accent4>
      <a:accent5>
        <a:srgbClr val="B8B8FF"/>
      </a:accent5>
      <a:accent6>
        <a:srgbClr val="2D2DB9"/>
      </a:accent6>
      <a:hlink>
        <a:srgbClr val="CCCCFF"/>
      </a:hlink>
      <a:folHlink>
        <a:srgbClr val="B2B2B2"/>
      </a:folHlink>
    </a:clrScheme>
    <a:fontScheme name="Modèle par défaut">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smtClean="0">
            <a:ln>
              <a:noFill/>
            </a:ln>
            <a:solidFill>
              <a:srgbClr val="00CC66"/>
            </a:solidFill>
            <a:effectLst/>
            <a:latin typeface="Trebuchet MS" pitchFamily="34" charset="0"/>
          </a:defRPr>
        </a:defPPr>
      </a:lstStyle>
    </a:spDef>
    <a:lnDef>
      <a:spPr bwMode="auto">
        <a:xfrm>
          <a:off x="0" y="0"/>
          <a:ext cx="1" cy="1"/>
        </a:xfrm>
        <a:custGeom>
          <a:avLst/>
          <a:gdLst/>
          <a:ahLst/>
          <a:cxnLst/>
          <a:rect l="0" t="0" r="0" b="0"/>
          <a:pathLst/>
        </a:custGeom>
        <a:noFill/>
        <a:ln w="25400" cap="flat" cmpd="sng" algn="ctr">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smtClean="0">
            <a:ln>
              <a:noFill/>
            </a:ln>
            <a:solidFill>
              <a:srgbClr val="00CC66"/>
            </a:solidFill>
            <a:effectLst/>
            <a:latin typeface="Trebuchet MS" pitchFamily="34" charset="0"/>
          </a:defRPr>
        </a:defPPr>
      </a:lstStyle>
    </a:lnDef>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9363</TotalTime>
  <Words>680</Words>
  <Application>Microsoft Office PowerPoint</Application>
  <PresentationFormat>Affichage à l'écran (4:3)</PresentationFormat>
  <Paragraphs>66</Paragraphs>
  <Slides>9</Slides>
  <Notes>3</Notes>
  <HiddenSlides>0</HiddenSlides>
  <MMClips>0</MMClips>
  <ScaleCrop>false</ScaleCrop>
  <HeadingPairs>
    <vt:vector size="8" baseType="variant">
      <vt:variant>
        <vt:lpstr>Polices utilisées</vt:lpstr>
      </vt:variant>
      <vt:variant>
        <vt:i4>6</vt:i4>
      </vt:variant>
      <vt:variant>
        <vt:lpstr>Thème</vt:lpstr>
      </vt:variant>
      <vt:variant>
        <vt:i4>2</vt:i4>
      </vt:variant>
      <vt:variant>
        <vt:lpstr>Titres des diapositives</vt:lpstr>
      </vt:variant>
      <vt:variant>
        <vt:i4>9</vt:i4>
      </vt:variant>
      <vt:variant>
        <vt:lpstr>Diaporamas personnalisés</vt:lpstr>
      </vt:variant>
      <vt:variant>
        <vt:i4>1</vt:i4>
      </vt:variant>
    </vt:vector>
  </HeadingPairs>
  <TitlesOfParts>
    <vt:vector size="18" baseType="lpstr">
      <vt:lpstr>Arial</vt:lpstr>
      <vt:lpstr>Calibri</vt:lpstr>
      <vt:lpstr>Symbol</vt:lpstr>
      <vt:lpstr>Times New Roman</vt:lpstr>
      <vt:lpstr>Trebuchet MS</vt:lpstr>
      <vt:lpstr>Wingdings</vt:lpstr>
      <vt:lpstr>Modèle par défaut</vt:lpstr>
      <vt:lpstr>Conception personnalisée</vt:lpstr>
      <vt:lpstr>L’analyse et la gestion des risques</vt:lpstr>
      <vt:lpstr>Gestion des risques</vt:lpstr>
      <vt:lpstr>étapes– 1 -</vt:lpstr>
      <vt:lpstr>étapes - 2</vt:lpstr>
      <vt:lpstr>1. Identification des risques (projet)</vt:lpstr>
      <vt:lpstr>2. Evaluation du risque – cartograhie des risques</vt:lpstr>
      <vt:lpstr>3. Stratégie de gestion du risque : Choix d’intégration de mesures préventives</vt:lpstr>
      <vt:lpstr>4. Suivi du risque : veille</vt:lpstr>
      <vt:lpstr>De façon générale…</vt:lpstr>
      <vt:lpstr>Diaporama personnalisé 1</vt:lpstr>
    </vt:vector>
  </TitlesOfParts>
  <Company>Aide au développement Gembloux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Formation et projet</dc:creator>
  <cp:lastModifiedBy>HP</cp:lastModifiedBy>
  <cp:revision>406</cp:revision>
  <cp:lastPrinted>2015-03-23T15:07:40Z</cp:lastPrinted>
  <dcterms:created xsi:type="dcterms:W3CDTF">2006-06-02T08:27:34Z</dcterms:created>
  <dcterms:modified xsi:type="dcterms:W3CDTF">2019-05-08T22:56:24Z</dcterms:modified>
</cp:coreProperties>
</file>